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51"/>
  </p:notesMasterIdLst>
  <p:handoutMasterIdLst>
    <p:handoutMasterId r:id="rId152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80" r:id="rId128"/>
    <p:sldId id="381" r:id="rId129"/>
    <p:sldId id="382" r:id="rId130"/>
    <p:sldId id="383" r:id="rId131"/>
    <p:sldId id="384" r:id="rId132"/>
    <p:sldId id="385" r:id="rId133"/>
    <p:sldId id="386" r:id="rId134"/>
    <p:sldId id="387" r:id="rId135"/>
    <p:sldId id="388" r:id="rId136"/>
    <p:sldId id="389" r:id="rId137"/>
    <p:sldId id="390" r:id="rId138"/>
    <p:sldId id="391" r:id="rId139"/>
    <p:sldId id="392" r:id="rId140"/>
    <p:sldId id="393" r:id="rId141"/>
    <p:sldId id="394" r:id="rId142"/>
    <p:sldId id="395" r:id="rId143"/>
    <p:sldId id="396" r:id="rId144"/>
    <p:sldId id="397" r:id="rId145"/>
    <p:sldId id="398" r:id="rId146"/>
    <p:sldId id="399" r:id="rId147"/>
    <p:sldId id="400" r:id="rId148"/>
    <p:sldId id="401" r:id="rId149"/>
    <p:sldId id="402" r:id="rId1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E1B"/>
    <a:srgbClr val="DBD4E1"/>
    <a:srgbClr val="F2F0F7"/>
    <a:srgbClr val="6B6380"/>
    <a:srgbClr val="D8D4E4"/>
    <a:srgbClr val="E9E7F2"/>
    <a:srgbClr val="ABA3BD"/>
    <a:srgbClr val="958EA8"/>
    <a:srgbClr val="BFB9CE"/>
    <a:srgbClr val="7E7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82"/>
  </p:normalViewPr>
  <p:slideViewPr>
    <p:cSldViewPr snapToGrid="0" snapToObjects="1">
      <p:cViewPr varScale="1">
        <p:scale>
          <a:sx n="109" d="100"/>
          <a:sy n="109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>
        <p:scale>
          <a:sx n="100" d="100"/>
          <a:sy n="100" d="100"/>
        </p:scale>
        <p:origin x="3416" y="-4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theme" Target="theme/theme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5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Krokodiller</c:v>
                </c:pt>
                <c:pt idx="1">
                  <c:v>Aber</c:v>
                </c:pt>
                <c:pt idx="2">
                  <c:v>Slanger</c:v>
                </c:pt>
                <c:pt idx="3">
                  <c:v>Elefanter</c:v>
                </c:pt>
                <c:pt idx="4">
                  <c:v>Spækhuggere</c:v>
                </c:pt>
                <c:pt idx="5">
                  <c:v>Rovfugle, f.eks. ørne</c:v>
                </c:pt>
                <c:pt idx="6">
                  <c:v>Papegøjer</c:v>
                </c:pt>
                <c:pt idx="7">
                  <c:v>Søløver</c:v>
                </c:pt>
                <c:pt idx="8">
                  <c:v>Delfiner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8.8999999999999996E-2</c:v>
                </c:pt>
                <c:pt idx="1">
                  <c:v>9.8599999999999993E-2</c:v>
                </c:pt>
                <c:pt idx="2">
                  <c:v>0.1133</c:v>
                </c:pt>
                <c:pt idx="3">
                  <c:v>0.1237</c:v>
                </c:pt>
                <c:pt idx="4">
                  <c:v>0.14549999999999999</c:v>
                </c:pt>
                <c:pt idx="5">
                  <c:v>0.16550000000000001</c:v>
                </c:pt>
                <c:pt idx="6">
                  <c:v>0.17299999999999999</c:v>
                </c:pt>
                <c:pt idx="7">
                  <c:v>0.17899999999999999</c:v>
                </c:pt>
                <c:pt idx="8">
                  <c:v>0.30130000000000001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4-47D2-A747-6E2873496C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1.84E-2</c:v>
                </c:pt>
                <c:pt idx="1">
                  <c:v>0.2913</c:v>
                </c:pt>
                <c:pt idx="2">
                  <c:v>0.2291</c:v>
                </c:pt>
                <c:pt idx="3">
                  <c:v>0.27589999999999998</c:v>
                </c:pt>
                <c:pt idx="4">
                  <c:v>0.18529999999999999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0-43C2-91E7-3A96B83703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0.129</c:v>
                </c:pt>
                <c:pt idx="1">
                  <c:v>0.80659999999999998</c:v>
                </c:pt>
                <c:pt idx="2">
                  <c:v>6.4399999999999999E-2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F-428C-987A-2B0B5CDAF6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0.1948</c:v>
                </c:pt>
                <c:pt idx="1">
                  <c:v>0.65310000000000001</c:v>
                </c:pt>
                <c:pt idx="2">
                  <c:v>0.15210000000000001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6F-428C-987A-2B0B5CDAF6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0.17269999999999999</c:v>
                </c:pt>
                <c:pt idx="1">
                  <c:v>0.42330000000000001</c:v>
                </c:pt>
                <c:pt idx="2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F-4C62-BF77-0763195A04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0.15260000000000001</c:v>
                </c:pt>
                <c:pt idx="1">
                  <c:v>0.5716</c:v>
                </c:pt>
                <c:pt idx="2">
                  <c:v>0.27589999999999998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50-4694-8AD0-6540FF140E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0.18740000000000001</c:v>
                </c:pt>
                <c:pt idx="1">
                  <c:v>0.31519999999999998</c:v>
                </c:pt>
                <c:pt idx="2">
                  <c:v>0.4975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50-4694-8AD0-6540FF140E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0.19159999999999999</c:v>
                </c:pt>
                <c:pt idx="1">
                  <c:v>0.60570000000000002</c:v>
                </c:pt>
                <c:pt idx="2">
                  <c:v>0.20269999999999999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E-4487-8C2B-55C9F72ED4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0.1578</c:v>
                </c:pt>
                <c:pt idx="1">
                  <c:v>0.74160000000000004</c:v>
                </c:pt>
                <c:pt idx="2">
                  <c:v>0.10059999999999999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1-48A3-9270-39E77C64A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0.21629999999999999</c:v>
                </c:pt>
                <c:pt idx="1">
                  <c:v>0.50649999999999995</c:v>
                </c:pt>
                <c:pt idx="2">
                  <c:v>0.2772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91-48A3-9270-39E77C64AE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0.17660000000000001</c:v>
                </c:pt>
                <c:pt idx="1">
                  <c:v>0.54179999999999995</c:v>
                </c:pt>
                <c:pt idx="2">
                  <c:v>0.28160000000000002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E-4CBF-AEC5-CA4106B68C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0.1434</c:v>
                </c:pt>
                <c:pt idx="1">
                  <c:v>0.7339</c:v>
                </c:pt>
                <c:pt idx="2">
                  <c:v>0.1227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7-4F21-82C5-34487D408D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0.2009</c:v>
                </c:pt>
                <c:pt idx="1">
                  <c:v>0.4017</c:v>
                </c:pt>
                <c:pt idx="2">
                  <c:v>0.39739999999999998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7-4F21-82C5-34487D408D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0.2069</c:v>
                </c:pt>
                <c:pt idx="1">
                  <c:v>0.59909999999999997</c:v>
                </c:pt>
                <c:pt idx="2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0-4144-A2E3-7E5ACF88DE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0.1648</c:v>
                </c:pt>
                <c:pt idx="1">
                  <c:v>0.70820000000000005</c:v>
                </c:pt>
                <c:pt idx="2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2-42B3-B419-7B514742AD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0.23760000000000001</c:v>
                </c:pt>
                <c:pt idx="1">
                  <c:v>0.51949999999999996</c:v>
                </c:pt>
                <c:pt idx="2">
                  <c:v>0.2429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22-42B3-B419-7B514742AD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0.18049999999999999</c:v>
                </c:pt>
                <c:pt idx="1">
                  <c:v>0.34720000000000001</c:v>
                </c:pt>
                <c:pt idx="2">
                  <c:v>0.4723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0-4670-96D2-98CBA208B2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2.3199999999999998E-2</c:v>
                </c:pt>
                <c:pt idx="1">
                  <c:v>0.3498</c:v>
                </c:pt>
                <c:pt idx="2">
                  <c:v>0.28510000000000002</c:v>
                </c:pt>
                <c:pt idx="3">
                  <c:v>0.22020000000000001</c:v>
                </c:pt>
                <c:pt idx="4">
                  <c:v>0.1217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5-45F3-9B17-B2A7A65E59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1.5599999999999999E-2</c:v>
                </c:pt>
                <c:pt idx="1">
                  <c:v>0.25679999999999997</c:v>
                </c:pt>
                <c:pt idx="2">
                  <c:v>0.1961</c:v>
                </c:pt>
                <c:pt idx="3">
                  <c:v>0.30869999999999997</c:v>
                </c:pt>
                <c:pt idx="4">
                  <c:v>0.22270000000000001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95-45F3-9B17-B2A7A65E59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0.17030000000000001</c:v>
                </c:pt>
                <c:pt idx="1">
                  <c:v>0.47110000000000002</c:v>
                </c:pt>
                <c:pt idx="2">
                  <c:v>0.35859999999999997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B-4B99-AAB2-1EB07DE79B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0.18790000000000001</c:v>
                </c:pt>
                <c:pt idx="1">
                  <c:v>0.25690000000000002</c:v>
                </c:pt>
                <c:pt idx="2">
                  <c:v>0.55520000000000003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B-4B99-AAB2-1EB07DE79B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0.2142</c:v>
                </c:pt>
                <c:pt idx="1">
                  <c:v>0.49299999999999999</c:v>
                </c:pt>
                <c:pt idx="2">
                  <c:v>0.2928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2-4EB2-B94B-CB3521CA79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0.19600000000000001</c:v>
                </c:pt>
                <c:pt idx="1">
                  <c:v>0.61180000000000001</c:v>
                </c:pt>
                <c:pt idx="2">
                  <c:v>0.19209999999999999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8-4AD8-8623-CDC0D8EF5D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0.22750000000000001</c:v>
                </c:pt>
                <c:pt idx="1">
                  <c:v>0.40629999999999999</c:v>
                </c:pt>
                <c:pt idx="2">
                  <c:v>0.36620000000000003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8-4AD8-8623-CDC0D8EF5D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0.19159999999999999</c:v>
                </c:pt>
                <c:pt idx="1">
                  <c:v>0.35320000000000001</c:v>
                </c:pt>
                <c:pt idx="2">
                  <c:v>0.45529999999999998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1-4EAA-B7E2-9F107CBAB7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0.17510000000000001</c:v>
                </c:pt>
                <c:pt idx="1">
                  <c:v>0.44719999999999999</c:v>
                </c:pt>
                <c:pt idx="2">
                  <c:v>0.37769999999999998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2-4F7E-BBE5-DE066D6988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0.2036</c:v>
                </c:pt>
                <c:pt idx="1">
                  <c:v>0.28460000000000002</c:v>
                </c:pt>
                <c:pt idx="2">
                  <c:v>0.51180000000000003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72-4F7E-BBE5-DE066D6988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0.2072</c:v>
                </c:pt>
                <c:pt idx="1">
                  <c:v>0.45429999999999998</c:v>
                </c:pt>
                <c:pt idx="2">
                  <c:v>0.33850000000000002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F-435E-8B52-1596D83CD0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0.18179999999999999</c:v>
                </c:pt>
                <c:pt idx="1">
                  <c:v>0.54310000000000003</c:v>
                </c:pt>
                <c:pt idx="2">
                  <c:v>0.27510000000000001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7E-4E3A-B13B-CCC8E2A561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0.22570000000000001</c:v>
                </c:pt>
                <c:pt idx="1">
                  <c:v>0.38950000000000001</c:v>
                </c:pt>
                <c:pt idx="2">
                  <c:v>0.38469999999999999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7E-4E3A-B13B-CCC8E2A56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0.17449999999999999</c:v>
                </c:pt>
                <c:pt idx="1">
                  <c:v>0.39429999999999998</c:v>
                </c:pt>
                <c:pt idx="2">
                  <c:v>0.43130000000000002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1-4ECA-AE84-6FDE9EEDF8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0.17169999999999999</c:v>
                </c:pt>
                <c:pt idx="1">
                  <c:v>0.51400000000000001</c:v>
                </c:pt>
                <c:pt idx="2">
                  <c:v>0.31430000000000002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B-45B9-A8CF-329231CDC0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0.17649999999999999</c:v>
                </c:pt>
                <c:pt idx="1">
                  <c:v>0.307</c:v>
                </c:pt>
                <c:pt idx="2">
                  <c:v>0.51649999999999996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B-45B9-A8CF-329231CDC0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0.1903</c:v>
                </c:pt>
                <c:pt idx="1">
                  <c:v>0.43509999999999999</c:v>
                </c:pt>
                <c:pt idx="2">
                  <c:v>0.3745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6-4B10-BEA1-1050CEF95C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3.5299999999999998E-2</c:v>
                </c:pt>
                <c:pt idx="1">
                  <c:v>0.31640000000000001</c:v>
                </c:pt>
                <c:pt idx="2">
                  <c:v>0.27079999999999999</c:v>
                </c:pt>
                <c:pt idx="3">
                  <c:v>0.23580000000000001</c:v>
                </c:pt>
                <c:pt idx="4">
                  <c:v>0.14180000000000001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A-44ED-9E0D-13CF693A68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0.1739</c:v>
                </c:pt>
                <c:pt idx="1">
                  <c:v>0.55330000000000001</c:v>
                </c:pt>
                <c:pt idx="2">
                  <c:v>0.27279999999999999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E-434E-A438-CB8BDD858E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0.20230000000000001</c:v>
                </c:pt>
                <c:pt idx="1">
                  <c:v>0.34899999999999998</c:v>
                </c:pt>
                <c:pt idx="2">
                  <c:v>0.44869999999999999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CE-434E-A438-CB8BDD858E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0.22969999999999999</c:v>
                </c:pt>
                <c:pt idx="1">
                  <c:v>0.57709999999999995</c:v>
                </c:pt>
                <c:pt idx="2">
                  <c:v>0.19320000000000001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0-4AD9-8742-07A1DBECEC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0.19969999999999999</c:v>
                </c:pt>
                <c:pt idx="1">
                  <c:v>0.68779999999999997</c:v>
                </c:pt>
                <c:pt idx="2">
                  <c:v>0.1125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D-4765-9F3E-420793708F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0.25159999999999999</c:v>
                </c:pt>
                <c:pt idx="1">
                  <c:v>0.49640000000000001</c:v>
                </c:pt>
                <c:pt idx="2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D-4765-9F3E-420793708F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0.1709</c:v>
                </c:pt>
                <c:pt idx="1">
                  <c:v>0.67379999999999995</c:v>
                </c:pt>
                <c:pt idx="2">
                  <c:v>0.15529999999999999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F-47A8-B130-F6F04E859E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0.13170000000000001</c:v>
                </c:pt>
                <c:pt idx="1">
                  <c:v>0.79669999999999996</c:v>
                </c:pt>
                <c:pt idx="2">
                  <c:v>7.1599999999999997E-2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4-4203-AAEB-110665A8B1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0.19950000000000001</c:v>
                </c:pt>
                <c:pt idx="1">
                  <c:v>0.58409999999999995</c:v>
                </c:pt>
                <c:pt idx="2">
                  <c:v>0.21640000000000001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4-4203-AAEB-110665A8B1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percent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Helt uenig [1]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Dyr i menneskers varetægt skal leve deres liv fri for lidelser. Overholdes dette ikke, er der tale om dyremishandling</c:v>
                </c:pt>
                <c:pt idx="1">
                  <c:v>Dyrs naturlige adfærd skal tilgodeses. Overholdes dette ikke, er der tale om dyremishandling</c:v>
                </c:pt>
                <c:pt idx="2">
                  <c:v>Dyr er sansende væsener, som kan føle smerte, velbehag og stress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1.2800000000000001E-2</c:v>
                </c:pt>
                <c:pt idx="1">
                  <c:v>1.55E-2</c:v>
                </c:pt>
                <c:pt idx="2">
                  <c:v>1.54E-2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A-4FC9-BF77-C29A8FE3D8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Delvist Uenig [2]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Dyr i menneskers varetægt skal leve deres liv fri for lidelser. Overholdes dette ikke, er der tale om dyremishandling</c:v>
                </c:pt>
                <c:pt idx="1">
                  <c:v>Dyrs naturlige adfærd skal tilgodeses. Overholdes dette ikke, er der tale om dyremishandling</c:v>
                </c:pt>
                <c:pt idx="2">
                  <c:v>Dyr er sansende væsener, som kan føle smerte, velbehag og stress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1.0699999999999999E-2</c:v>
                </c:pt>
                <c:pt idx="1">
                  <c:v>2.1100000000000001E-2</c:v>
                </c:pt>
                <c:pt idx="2">
                  <c:v>7.7000000000000002E-3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A-4FC9-BF77-C29A8FE3D8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Hverken uenig eller enig [3]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Dyr i menneskers varetægt skal leve deres liv fri for lidelser. Overholdes dette ikke, er der tale om dyremishandling</c:v>
                </c:pt>
                <c:pt idx="1">
                  <c:v>Dyrs naturlige adfærd skal tilgodeses. Overholdes dette ikke, er der tale om dyremishandling</c:v>
                </c:pt>
                <c:pt idx="2">
                  <c:v>Dyr er sansende væsener, som kan føle smerte, velbehag og stress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3.9699999999999999E-2</c:v>
                </c:pt>
                <c:pt idx="1">
                  <c:v>7.7399999999999997E-2</c:v>
                </c:pt>
                <c:pt idx="2">
                  <c:v>5.0799999999999998E-2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7A-4FC9-BF77-C29A8FE3D8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Delvist Enig [4]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Dyr i menneskers varetægt skal leve deres liv fri for lidelser. Overholdes dette ikke, er der tale om dyremishandling</c:v>
                </c:pt>
                <c:pt idx="1">
                  <c:v>Dyrs naturlige adfærd skal tilgodeses. Overholdes dette ikke, er der tale om dyremishandling</c:v>
                </c:pt>
                <c:pt idx="2">
                  <c:v>Dyr er sansende væsener, som kan føle smerte, velbehag og stress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0.1346</c:v>
                </c:pt>
                <c:pt idx="1">
                  <c:v>0.21240000000000001</c:v>
                </c:pt>
                <c:pt idx="2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7A-4FC9-BF77-C29A8FE3D8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Helt enig [5]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Dyr i menneskers varetægt skal leve deres liv fri for lidelser. Overholdes dette ikke, er der tale om dyremishandling</c:v>
                </c:pt>
                <c:pt idx="1">
                  <c:v>Dyrs naturlige adfærd skal tilgodeses. Overholdes dette ikke, er der tale om dyremishandling</c:v>
                </c:pt>
                <c:pt idx="2">
                  <c:v>Dyr er sansende væsener, som kan føle smerte, velbehag og stress</c:v>
                </c:pt>
              </c:strCache>
            </c:strRef>
          </c:cat>
          <c:val>
            <c:numRef>
              <c:f>Sheet1!$F$2:$F$4</c:f>
              <c:numCache>
                <c:formatCode>0.00%</c:formatCode>
                <c:ptCount val="3"/>
                <c:pt idx="0">
                  <c:v>0.77739999999999998</c:v>
                </c:pt>
                <c:pt idx="1">
                  <c:v>0.64180000000000004</c:v>
                </c:pt>
                <c:pt idx="2">
                  <c:v>0.75890000000000002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7A-4FC9-BF77-C29A8FE3D80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Ved ikke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Dyr i menneskers varetægt skal leve deres liv fri for lidelser. Overholdes dette ikke, er der tale om dyremishandling</c:v>
                </c:pt>
                <c:pt idx="1">
                  <c:v>Dyrs naturlige adfærd skal tilgodeses. Overholdes dette ikke, er der tale om dyremishandling</c:v>
                </c:pt>
                <c:pt idx="2">
                  <c:v>Dyr er sansende væsener, som kan føle smerte, velbehag og stress</c:v>
                </c:pt>
              </c:strCache>
            </c:strRef>
          </c:cat>
          <c:val>
            <c:numRef>
              <c:f>Sheet1!$G$2:$G$4</c:f>
              <c:numCache>
                <c:formatCode>0.00%</c:formatCode>
                <c:ptCount val="3"/>
                <c:pt idx="0">
                  <c:v>2.4899999999999999E-2</c:v>
                </c:pt>
                <c:pt idx="1">
                  <c:v>3.1899999999999998E-2</c:v>
                </c:pt>
                <c:pt idx="2">
                  <c:v>3.4200000000000001E-2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A-4FC9-BF77-C29A8FE3D8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b"/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3.4200000000000001E-2</c:v>
                </c:pt>
                <c:pt idx="1">
                  <c:v>0.75890000000000002</c:v>
                </c:pt>
                <c:pt idx="2">
                  <c:v>0.13300000000000001</c:v>
                </c:pt>
                <c:pt idx="3">
                  <c:v>5.0799999999999998E-2</c:v>
                </c:pt>
                <c:pt idx="4">
                  <c:v>7.7000000000000002E-3</c:v>
                </c:pt>
                <c:pt idx="5">
                  <c:v>1.54E-2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0-405A-82D3-11C81C6B01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4.4400000000000002E-2</c:v>
                </c:pt>
                <c:pt idx="1">
                  <c:v>0.74209999999999998</c:v>
                </c:pt>
                <c:pt idx="2">
                  <c:v>0.1188</c:v>
                </c:pt>
                <c:pt idx="3">
                  <c:v>6.6400000000000001E-2</c:v>
                </c:pt>
                <c:pt idx="4">
                  <c:v>1.14E-2</c:v>
                </c:pt>
                <c:pt idx="5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D-4692-852C-E14B137FDA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2.6800000000000001E-2</c:v>
                </c:pt>
                <c:pt idx="1">
                  <c:v>0.7712</c:v>
                </c:pt>
                <c:pt idx="2">
                  <c:v>0.1434</c:v>
                </c:pt>
                <c:pt idx="3">
                  <c:v>3.9399999999999998E-2</c:v>
                </c:pt>
                <c:pt idx="4">
                  <c:v>5.0000000000000001E-3</c:v>
                </c:pt>
                <c:pt idx="5">
                  <c:v>1.4200000000000001E-2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D-4692-852C-E14B137FD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3.1899999999999998E-2</c:v>
                </c:pt>
                <c:pt idx="1">
                  <c:v>0.64180000000000004</c:v>
                </c:pt>
                <c:pt idx="2">
                  <c:v>0.21240000000000001</c:v>
                </c:pt>
                <c:pt idx="3">
                  <c:v>7.7399999999999997E-2</c:v>
                </c:pt>
                <c:pt idx="4">
                  <c:v>2.1100000000000001E-2</c:v>
                </c:pt>
                <c:pt idx="5">
                  <c:v>1.55E-2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0-4432-9212-5350791540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4.8300000000000003E-2</c:v>
                </c:pt>
                <c:pt idx="1">
                  <c:v>0.65490000000000004</c:v>
                </c:pt>
                <c:pt idx="2">
                  <c:v>0.18110000000000001</c:v>
                </c:pt>
                <c:pt idx="3">
                  <c:v>8.3000000000000004E-2</c:v>
                </c:pt>
                <c:pt idx="4">
                  <c:v>2.0799999999999999E-2</c:v>
                </c:pt>
                <c:pt idx="5">
                  <c:v>1.1900000000000001E-2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C-4172-81A8-03A2371CD4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1.9900000000000001E-2</c:v>
                </c:pt>
                <c:pt idx="1">
                  <c:v>0.63219999999999998</c:v>
                </c:pt>
                <c:pt idx="2">
                  <c:v>0.23519999999999999</c:v>
                </c:pt>
                <c:pt idx="3">
                  <c:v>7.3300000000000004E-2</c:v>
                </c:pt>
                <c:pt idx="4">
                  <c:v>2.1299999999999999E-2</c:v>
                </c:pt>
                <c:pt idx="5">
                  <c:v>1.8100000000000002E-2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6C-4172-81A8-03A2371CD4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6.08E-2</c:v>
                </c:pt>
                <c:pt idx="1">
                  <c:v>0.34139999999999998</c:v>
                </c:pt>
                <c:pt idx="2">
                  <c:v>0.251</c:v>
                </c:pt>
                <c:pt idx="3">
                  <c:v>0.26889999999999997</c:v>
                </c:pt>
                <c:pt idx="4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C-46FF-9370-C55BC8AD40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0.02</c:v>
                </c:pt>
                <c:pt idx="1">
                  <c:v>0.3014</c:v>
                </c:pt>
                <c:pt idx="2">
                  <c:v>0.28270000000000001</c:v>
                </c:pt>
                <c:pt idx="3">
                  <c:v>0.216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C-46FF-9370-C55BC8AD40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2.4899999999999999E-2</c:v>
                </c:pt>
                <c:pt idx="1">
                  <c:v>0.77739999999999998</c:v>
                </c:pt>
                <c:pt idx="2">
                  <c:v>0.1346</c:v>
                </c:pt>
                <c:pt idx="3">
                  <c:v>3.9699999999999999E-2</c:v>
                </c:pt>
                <c:pt idx="4">
                  <c:v>1.0699999999999999E-2</c:v>
                </c:pt>
                <c:pt idx="5">
                  <c:v>1.2800000000000001E-2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B-4313-B032-F8DB9F6FC2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3.7100000000000001E-2</c:v>
                </c:pt>
                <c:pt idx="1">
                  <c:v>0.76629999999999998</c:v>
                </c:pt>
                <c:pt idx="2">
                  <c:v>0.13170000000000001</c:v>
                </c:pt>
                <c:pt idx="3">
                  <c:v>4.2700000000000002E-2</c:v>
                </c:pt>
                <c:pt idx="4">
                  <c:v>1.1599999999999999E-2</c:v>
                </c:pt>
                <c:pt idx="5">
                  <c:v>1.06E-2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B-4CC5-9B3E-1866CE8B2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1.6E-2</c:v>
                </c:pt>
                <c:pt idx="1">
                  <c:v>0.78539999999999999</c:v>
                </c:pt>
                <c:pt idx="2">
                  <c:v>0.13669999999999999</c:v>
                </c:pt>
                <c:pt idx="3">
                  <c:v>3.7600000000000001E-2</c:v>
                </c:pt>
                <c:pt idx="4">
                  <c:v>9.9000000000000008E-3</c:v>
                </c:pt>
                <c:pt idx="5">
                  <c:v>1.44E-2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8B-4CC5-9B3E-1866CE8B2B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percent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Helt uenig [1]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Rejsebureauer skal undgå at promovere aktiviteter, der støtter dyremishandling i udlandet</c:v>
                </c:pt>
                <c:pt idx="1">
                  <c:v>Jeg vil foretrække at rejse med en rejsearrangør, der tager afstand fra dyremishandling</c:v>
                </c:pt>
                <c:pt idx="2">
                  <c:v>Jeg har et ansvar for, hvordan mine handlinger påvirker dyrs velfærd, når jeg rejser i udlandet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2.4899999999999999E-2</c:v>
                </c:pt>
                <c:pt idx="1">
                  <c:v>2.6200000000000001E-2</c:v>
                </c:pt>
                <c:pt idx="2">
                  <c:v>3.1199999999999999E-2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0-4350-A7F7-39D1D355AE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Delvist Uenig [2]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Rejsebureauer skal undgå at promovere aktiviteter, der støtter dyremishandling i udlandet</c:v>
                </c:pt>
                <c:pt idx="1">
                  <c:v>Jeg vil foretrække at rejse med en rejsearrangør, der tager afstand fra dyremishandling</c:v>
                </c:pt>
                <c:pt idx="2">
                  <c:v>Jeg har et ansvar for, hvordan mine handlinger påvirker dyrs velfærd, når jeg rejser i udlandet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1.38E-2</c:v>
                </c:pt>
                <c:pt idx="1">
                  <c:v>1.83E-2</c:v>
                </c:pt>
                <c:pt idx="2">
                  <c:v>1.9699999999999999E-2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0-4350-A7F7-39D1D355AE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Hverken uenig eller enig [3]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Rejsebureauer skal undgå at promovere aktiviteter, der støtter dyremishandling i udlandet</c:v>
                </c:pt>
                <c:pt idx="1">
                  <c:v>Jeg vil foretrække at rejse med en rejsearrangør, der tager afstand fra dyremishandling</c:v>
                </c:pt>
                <c:pt idx="2">
                  <c:v>Jeg har et ansvar for, hvordan mine handlinger påvirker dyrs velfærd, når jeg rejser i udlandet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4.8599999999999997E-2</c:v>
                </c:pt>
                <c:pt idx="1">
                  <c:v>0.15040000000000001</c:v>
                </c:pt>
                <c:pt idx="2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D0-4350-A7F7-39D1D355AE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Delvist Enig [4]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Rejsebureauer skal undgå at promovere aktiviteter, der støtter dyremishandling i udlandet</c:v>
                </c:pt>
                <c:pt idx="1">
                  <c:v>Jeg vil foretrække at rejse med en rejsearrangør, der tager afstand fra dyremishandling</c:v>
                </c:pt>
                <c:pt idx="2">
                  <c:v>Jeg har et ansvar for, hvordan mine handlinger påvirker dyrs velfærd, når jeg rejser i udlandet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0.1003</c:v>
                </c:pt>
                <c:pt idx="1">
                  <c:v>0.1167</c:v>
                </c:pt>
                <c:pt idx="2">
                  <c:v>0.2165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D0-4350-A7F7-39D1D355AE8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Helt enig [5]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Rejsebureauer skal undgå at promovere aktiviteter, der støtter dyremishandling i udlandet</c:v>
                </c:pt>
                <c:pt idx="1">
                  <c:v>Jeg vil foretrække at rejse med en rejsearrangør, der tager afstand fra dyremishandling</c:v>
                </c:pt>
                <c:pt idx="2">
                  <c:v>Jeg har et ansvar for, hvordan mine handlinger påvirker dyrs velfærd, når jeg rejser i udlandet</c:v>
                </c:pt>
              </c:strCache>
            </c:strRef>
          </c:cat>
          <c:val>
            <c:numRef>
              <c:f>Sheet1!$F$2:$F$4</c:f>
              <c:numCache>
                <c:formatCode>0.00%</c:formatCode>
                <c:ptCount val="3"/>
                <c:pt idx="0">
                  <c:v>0.76590000000000003</c:v>
                </c:pt>
                <c:pt idx="1">
                  <c:v>0.60109999999999997</c:v>
                </c:pt>
                <c:pt idx="2">
                  <c:v>0.58120000000000005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D0-4350-A7F7-39D1D355AE8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Ved ikke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Rejsebureauer skal undgå at promovere aktiviteter, der støtter dyremishandling i udlandet</c:v>
                </c:pt>
                <c:pt idx="1">
                  <c:v>Jeg vil foretrække at rejse med en rejsearrangør, der tager afstand fra dyremishandling</c:v>
                </c:pt>
                <c:pt idx="2">
                  <c:v>Jeg har et ansvar for, hvordan mine handlinger påvirker dyrs velfærd, når jeg rejser i udlandet</c:v>
                </c:pt>
              </c:strCache>
            </c:strRef>
          </c:cat>
          <c:val>
            <c:numRef>
              <c:f>Sheet1!$G$2:$G$4</c:f>
              <c:numCache>
                <c:formatCode>0.00%</c:formatCode>
                <c:ptCount val="3"/>
                <c:pt idx="0">
                  <c:v>4.65E-2</c:v>
                </c:pt>
                <c:pt idx="1">
                  <c:v>8.7300000000000003E-2</c:v>
                </c:pt>
                <c:pt idx="2">
                  <c:v>5.7500000000000002E-2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D0-4350-A7F7-39D1D355AE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b"/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5.7500000000000002E-2</c:v>
                </c:pt>
                <c:pt idx="1">
                  <c:v>0.58120000000000005</c:v>
                </c:pt>
                <c:pt idx="2">
                  <c:v>0.2165</c:v>
                </c:pt>
                <c:pt idx="3">
                  <c:v>9.4E-2</c:v>
                </c:pt>
                <c:pt idx="4">
                  <c:v>1.9699999999999999E-2</c:v>
                </c:pt>
                <c:pt idx="5">
                  <c:v>3.1199999999999999E-2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5-4B77-BFEB-70C6953FF4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6.6199999999999995E-2</c:v>
                </c:pt>
                <c:pt idx="1">
                  <c:v>0.60699999999999998</c:v>
                </c:pt>
                <c:pt idx="2">
                  <c:v>0.2059</c:v>
                </c:pt>
                <c:pt idx="3">
                  <c:v>7.8100000000000003E-2</c:v>
                </c:pt>
                <c:pt idx="4">
                  <c:v>1.77E-2</c:v>
                </c:pt>
                <c:pt idx="5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6-4AE9-BDED-A3B15A54EB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5.1200000000000002E-2</c:v>
                </c:pt>
                <c:pt idx="1">
                  <c:v>0.56230000000000002</c:v>
                </c:pt>
                <c:pt idx="2">
                  <c:v>0.22420000000000001</c:v>
                </c:pt>
                <c:pt idx="3">
                  <c:v>0.1055</c:v>
                </c:pt>
                <c:pt idx="4">
                  <c:v>2.1000000000000001E-2</c:v>
                </c:pt>
                <c:pt idx="5">
                  <c:v>3.5700000000000003E-2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6-4AE9-BDED-A3B15A54EB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8.7300000000000003E-2</c:v>
                </c:pt>
                <c:pt idx="1">
                  <c:v>0.60109999999999997</c:v>
                </c:pt>
                <c:pt idx="2">
                  <c:v>0.1167</c:v>
                </c:pt>
                <c:pt idx="3">
                  <c:v>0.15040000000000001</c:v>
                </c:pt>
                <c:pt idx="4">
                  <c:v>1.83E-2</c:v>
                </c:pt>
                <c:pt idx="5">
                  <c:v>2.6200000000000001E-2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F-485B-814B-D6F331F2C6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9.8699999999999996E-2</c:v>
                </c:pt>
                <c:pt idx="1">
                  <c:v>0.62890000000000001</c:v>
                </c:pt>
                <c:pt idx="2">
                  <c:v>0.11749999999999999</c:v>
                </c:pt>
                <c:pt idx="3">
                  <c:v>0.1226</c:v>
                </c:pt>
                <c:pt idx="4">
                  <c:v>1.03E-2</c:v>
                </c:pt>
                <c:pt idx="5">
                  <c:v>2.2100000000000002E-2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0-4CA5-B3F4-CB32CA7BA4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7.9000000000000001E-2</c:v>
                </c:pt>
                <c:pt idx="1">
                  <c:v>0.58079999999999998</c:v>
                </c:pt>
                <c:pt idx="2">
                  <c:v>0.1162</c:v>
                </c:pt>
                <c:pt idx="3">
                  <c:v>0.17069999999999999</c:v>
                </c:pt>
                <c:pt idx="4">
                  <c:v>2.41E-2</c:v>
                </c:pt>
                <c:pt idx="5">
                  <c:v>2.92E-2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0-4CA5-B3F4-CB32CA7BA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4.65E-2</c:v>
                </c:pt>
                <c:pt idx="1">
                  <c:v>0.76590000000000003</c:v>
                </c:pt>
                <c:pt idx="2">
                  <c:v>0.1003</c:v>
                </c:pt>
                <c:pt idx="3">
                  <c:v>4.8599999999999997E-2</c:v>
                </c:pt>
                <c:pt idx="4">
                  <c:v>1.38E-2</c:v>
                </c:pt>
                <c:pt idx="5">
                  <c:v>2.4899999999999999E-2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F-4528-8A7B-F4EF0515A1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5.7500000000000002E-2</c:v>
                </c:pt>
                <c:pt idx="1">
                  <c:v>0.76919999999999999</c:v>
                </c:pt>
                <c:pt idx="2">
                  <c:v>0.1009</c:v>
                </c:pt>
                <c:pt idx="3">
                  <c:v>4.5100000000000001E-2</c:v>
                </c:pt>
                <c:pt idx="4">
                  <c:v>9.5999999999999992E-3</c:v>
                </c:pt>
                <c:pt idx="5">
                  <c:v>1.78E-2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0-47AD-A854-4C487D6958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Ved ikke</c:v>
                </c:pt>
                <c:pt idx="1">
                  <c:v>Helt enig [5]</c:v>
                </c:pt>
                <c:pt idx="2">
                  <c:v>Delvist Enig [4]</c:v>
                </c:pt>
                <c:pt idx="3">
                  <c:v>Hverken uenig eller enig [3]</c:v>
                </c:pt>
                <c:pt idx="4">
                  <c:v>Delvist Uenig [2]</c:v>
                </c:pt>
                <c:pt idx="5">
                  <c:v>Helt uenig [1]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3.85E-2</c:v>
                </c:pt>
                <c:pt idx="1">
                  <c:v>0.76359999999999995</c:v>
                </c:pt>
                <c:pt idx="2">
                  <c:v>9.9900000000000003E-2</c:v>
                </c:pt>
                <c:pt idx="3">
                  <c:v>5.11E-2</c:v>
                </c:pt>
                <c:pt idx="4">
                  <c:v>1.6899999999999998E-2</c:v>
                </c:pt>
                <c:pt idx="5">
                  <c:v>3.0099999999999998E-2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30-47AD-A854-4C487D6958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1.1096466659058921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1.47E-2</c:v>
                </c:pt>
                <c:pt idx="1">
                  <c:v>0.2001</c:v>
                </c:pt>
                <c:pt idx="2">
                  <c:v>0.2351</c:v>
                </c:pt>
                <c:pt idx="3">
                  <c:v>0.315</c:v>
                </c:pt>
                <c:pt idx="4">
                  <c:v>0.2351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C-4155-84E6-9BCF71FD8E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1.3100000000000001E-2</c:v>
                </c:pt>
                <c:pt idx="1">
                  <c:v>0.33239999999999997</c:v>
                </c:pt>
                <c:pt idx="2">
                  <c:v>0.29339999999999999</c:v>
                </c:pt>
                <c:pt idx="3">
                  <c:v>0.24349999999999999</c:v>
                </c:pt>
                <c:pt idx="4">
                  <c:v>0.11749999999999999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6-406E-AB65-2DE828B1FB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1.55E-2</c:v>
                </c:pt>
                <c:pt idx="1">
                  <c:v>0.12889999999999999</c:v>
                </c:pt>
                <c:pt idx="2">
                  <c:v>0.20380000000000001</c:v>
                </c:pt>
                <c:pt idx="3">
                  <c:v>0.35349999999999998</c:v>
                </c:pt>
                <c:pt idx="4">
                  <c:v>0.2984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6-406E-AB65-2DE828B1FB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2.4299999999999999E-2</c:v>
                </c:pt>
                <c:pt idx="1">
                  <c:v>0.2387</c:v>
                </c:pt>
                <c:pt idx="2">
                  <c:v>0.2422</c:v>
                </c:pt>
                <c:pt idx="3">
                  <c:v>0.31059999999999999</c:v>
                </c:pt>
                <c:pt idx="4">
                  <c:v>0.1842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F-4C9E-963F-DDBF0D07C2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3.04E-2</c:v>
                </c:pt>
                <c:pt idx="1">
                  <c:v>0.32800000000000001</c:v>
                </c:pt>
                <c:pt idx="2">
                  <c:v>0.25919999999999999</c:v>
                </c:pt>
                <c:pt idx="3">
                  <c:v>0.28670000000000001</c:v>
                </c:pt>
                <c:pt idx="4">
                  <c:v>9.5799999999999996E-2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C-48DE-9821-35E1E07754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2.1100000000000001E-2</c:v>
                </c:pt>
                <c:pt idx="1">
                  <c:v>0.19109999999999999</c:v>
                </c:pt>
                <c:pt idx="2">
                  <c:v>0.23319999999999999</c:v>
                </c:pt>
                <c:pt idx="3">
                  <c:v>0.32340000000000002</c:v>
                </c:pt>
                <c:pt idx="4">
                  <c:v>0.23119999999999999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C-48DE-9821-35E1E07754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2.5700000000000001E-2</c:v>
                </c:pt>
                <c:pt idx="1">
                  <c:v>0.26019999999999999</c:v>
                </c:pt>
                <c:pt idx="2">
                  <c:v>0.21609999999999999</c:v>
                </c:pt>
                <c:pt idx="3">
                  <c:v>0.29189999999999999</c:v>
                </c:pt>
                <c:pt idx="4">
                  <c:v>0.20610000000000001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0-4EB0-A98D-A29BE41A19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3.5700000000000003E-2</c:v>
                </c:pt>
                <c:pt idx="1">
                  <c:v>0.32369999999999999</c:v>
                </c:pt>
                <c:pt idx="2">
                  <c:v>0.19420000000000001</c:v>
                </c:pt>
                <c:pt idx="3">
                  <c:v>0.30209999999999998</c:v>
                </c:pt>
                <c:pt idx="4">
                  <c:v>0.14430000000000001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C-4ED3-87B5-CD8FE23098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2.0299999999999999E-2</c:v>
                </c:pt>
                <c:pt idx="1">
                  <c:v>0.22600000000000001</c:v>
                </c:pt>
                <c:pt idx="2">
                  <c:v>0.22789999999999999</c:v>
                </c:pt>
                <c:pt idx="3">
                  <c:v>0.28639999999999999</c:v>
                </c:pt>
                <c:pt idx="4">
                  <c:v>0.2394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C-4ED3-87B5-CD8FE23098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Husker ikke</c:v>
                </c:pt>
                <c:pt idx="1">
                  <c:v>Har aldrig set shows med vilde dyr i forbindelse med ferierejser i udlandet</c:v>
                </c:pt>
                <c:pt idx="2">
                  <c:v>Andre dyr, noter venligst:</c:v>
                </c:pt>
                <c:pt idx="3">
                  <c:v>Bjørne</c:v>
                </c:pt>
                <c:pt idx="4">
                  <c:v>Hvalrosser</c:v>
                </c:pt>
                <c:pt idx="5">
                  <c:v>Pingviner</c:v>
                </c:pt>
                <c:pt idx="6">
                  <c:v>Tigre/løver</c:v>
                </c:pt>
                <c:pt idx="7">
                  <c:v>Sæler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3.2800000000000003E-2</c:v>
                </c:pt>
                <c:pt idx="1">
                  <c:v>0.42420000000000002</c:v>
                </c:pt>
                <c:pt idx="2">
                  <c:v>2.23E-2</c:v>
                </c:pt>
                <c:pt idx="3">
                  <c:v>2.8500000000000001E-2</c:v>
                </c:pt>
                <c:pt idx="4">
                  <c:v>3.1600000000000003E-2</c:v>
                </c:pt>
                <c:pt idx="5">
                  <c:v>4.9700000000000001E-2</c:v>
                </c:pt>
                <c:pt idx="6">
                  <c:v>6.4799999999999996E-2</c:v>
                </c:pt>
                <c:pt idx="7">
                  <c:v>8.5900000000000004E-2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B-4AD6-B461-24A692E96E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2.24E-2</c:v>
                </c:pt>
                <c:pt idx="1">
                  <c:v>0.1928</c:v>
                </c:pt>
                <c:pt idx="2">
                  <c:v>0.2581</c:v>
                </c:pt>
                <c:pt idx="3">
                  <c:v>0.28189999999999998</c:v>
                </c:pt>
                <c:pt idx="4">
                  <c:v>0.24490000000000001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A-4CEC-BDAE-FF6AC0EA71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5.0799999999999998E-2</c:v>
                </c:pt>
                <c:pt idx="1">
                  <c:v>0.22090000000000001</c:v>
                </c:pt>
                <c:pt idx="2">
                  <c:v>0.31969999999999998</c:v>
                </c:pt>
                <c:pt idx="3">
                  <c:v>0.28570000000000001</c:v>
                </c:pt>
                <c:pt idx="4">
                  <c:v>0.1229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0-4873-98D1-5E6BFB7CB8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</c:v>
                </c:pt>
                <c:pt idx="1">
                  <c:v>0.1706</c:v>
                </c:pt>
                <c:pt idx="2">
                  <c:v>0.20960000000000001</c:v>
                </c:pt>
                <c:pt idx="3">
                  <c:v>0.27889999999999998</c:v>
                </c:pt>
                <c:pt idx="4">
                  <c:v>0.34079999999999999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40-4873-98D1-5E6BFB7CB8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2.87E-2</c:v>
                </c:pt>
                <c:pt idx="1">
                  <c:v>0.16930000000000001</c:v>
                </c:pt>
                <c:pt idx="2">
                  <c:v>0.24030000000000001</c:v>
                </c:pt>
                <c:pt idx="3">
                  <c:v>0.34949999999999998</c:v>
                </c:pt>
                <c:pt idx="4">
                  <c:v>0.2122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0-40F5-B6EC-39CF91E563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0.03</c:v>
                </c:pt>
                <c:pt idx="1">
                  <c:v>0.2271</c:v>
                </c:pt>
                <c:pt idx="2">
                  <c:v>0.28939999999999999</c:v>
                </c:pt>
                <c:pt idx="3">
                  <c:v>0.31609999999999999</c:v>
                </c:pt>
                <c:pt idx="4">
                  <c:v>0.13739999999999999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4-4734-9467-C09B52CC9F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2.8000000000000001E-2</c:v>
                </c:pt>
                <c:pt idx="1">
                  <c:v>0.13619999999999999</c:v>
                </c:pt>
                <c:pt idx="2">
                  <c:v>0.21210000000000001</c:v>
                </c:pt>
                <c:pt idx="3">
                  <c:v>0.36870000000000003</c:v>
                </c:pt>
                <c:pt idx="4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4-4734-9467-C09B52CC9F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1.9099999999999999E-2</c:v>
                </c:pt>
                <c:pt idx="1">
                  <c:v>0.2344</c:v>
                </c:pt>
                <c:pt idx="2">
                  <c:v>0.25669999999999998</c:v>
                </c:pt>
                <c:pt idx="3">
                  <c:v>0.29299999999999998</c:v>
                </c:pt>
                <c:pt idx="4">
                  <c:v>0.19689999999999999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1-45F0-A500-88B0FD670B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5.4800000000000001E-2</c:v>
                </c:pt>
                <c:pt idx="1">
                  <c:v>0.22650000000000001</c:v>
                </c:pt>
                <c:pt idx="2">
                  <c:v>0.33829999999999999</c:v>
                </c:pt>
                <c:pt idx="3">
                  <c:v>0.2142</c:v>
                </c:pt>
                <c:pt idx="4">
                  <c:v>0.16619999999999999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2-4060-B5A4-2D3226B0B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</c:v>
                </c:pt>
                <c:pt idx="1">
                  <c:v>0.23849999999999999</c:v>
                </c:pt>
                <c:pt idx="2">
                  <c:v>0.2132</c:v>
                </c:pt>
                <c:pt idx="3">
                  <c:v>0.33510000000000001</c:v>
                </c:pt>
                <c:pt idx="4">
                  <c:v>0.2132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2-4060-B5A4-2D3226B0BB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2.23E-2</c:v>
                </c:pt>
                <c:pt idx="1">
                  <c:v>0.2321</c:v>
                </c:pt>
                <c:pt idx="2">
                  <c:v>0.2452</c:v>
                </c:pt>
                <c:pt idx="3">
                  <c:v>0.29909999999999998</c:v>
                </c:pt>
                <c:pt idx="4">
                  <c:v>0.20119999999999999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8-4CE2-80DA-DDDE66CEE0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1.6400000000000001E-2</c:v>
                </c:pt>
                <c:pt idx="1">
                  <c:v>0.30109999999999998</c:v>
                </c:pt>
                <c:pt idx="2">
                  <c:v>0.28270000000000001</c:v>
                </c:pt>
                <c:pt idx="3">
                  <c:v>0.31340000000000001</c:v>
                </c:pt>
                <c:pt idx="4">
                  <c:v>8.6400000000000005E-2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D-43DD-81F5-DA9EAFFCED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2.6100000000000002E-2</c:v>
                </c:pt>
                <c:pt idx="1">
                  <c:v>0.18870000000000001</c:v>
                </c:pt>
                <c:pt idx="2">
                  <c:v>0.22170000000000001</c:v>
                </c:pt>
                <c:pt idx="3">
                  <c:v>0.29020000000000001</c:v>
                </c:pt>
                <c:pt idx="4">
                  <c:v>0.27339999999999998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D-43DD-81F5-DA9EAFFCED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5.9700000000000003E-2</c:v>
                </c:pt>
                <c:pt idx="1">
                  <c:v>0.15540000000000001</c:v>
                </c:pt>
                <c:pt idx="2">
                  <c:v>0.23880000000000001</c:v>
                </c:pt>
                <c:pt idx="3">
                  <c:v>0.2883</c:v>
                </c:pt>
                <c:pt idx="4">
                  <c:v>0.25779999999999997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2-42D6-96F7-39A59E51D8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7.4700000000000003E-2</c:v>
                </c:pt>
                <c:pt idx="1">
                  <c:v>0.1608</c:v>
                </c:pt>
                <c:pt idx="2">
                  <c:v>0.25490000000000002</c:v>
                </c:pt>
                <c:pt idx="3">
                  <c:v>0.35410000000000003</c:v>
                </c:pt>
                <c:pt idx="4">
                  <c:v>0.1555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3-4046-B4CE-D8030497CD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5.0900000000000001E-2</c:v>
                </c:pt>
                <c:pt idx="1">
                  <c:v>0.1522</c:v>
                </c:pt>
                <c:pt idx="2">
                  <c:v>0.2293</c:v>
                </c:pt>
                <c:pt idx="3">
                  <c:v>0.24990000000000001</c:v>
                </c:pt>
                <c:pt idx="4">
                  <c:v>0.31769999999999998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3-4046-B4CE-D8030497CD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Krokodiller</c:v>
                </c:pt>
                <c:pt idx="1">
                  <c:v>Aber</c:v>
                </c:pt>
                <c:pt idx="2">
                  <c:v>Slanger</c:v>
                </c:pt>
                <c:pt idx="3">
                  <c:v>Elefanter</c:v>
                </c:pt>
                <c:pt idx="4">
                  <c:v>Spækhuggere</c:v>
                </c:pt>
                <c:pt idx="5">
                  <c:v>Rovfugle, f.eks. ørne</c:v>
                </c:pt>
                <c:pt idx="6">
                  <c:v>Søløver</c:v>
                </c:pt>
                <c:pt idx="7">
                  <c:v>Papegøjer</c:v>
                </c:pt>
                <c:pt idx="8">
                  <c:v>Delfiner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7.2400000000000006E-2</c:v>
                </c:pt>
                <c:pt idx="1">
                  <c:v>8.6599999999999996E-2</c:v>
                </c:pt>
                <c:pt idx="2">
                  <c:v>9.2299999999999993E-2</c:v>
                </c:pt>
                <c:pt idx="3">
                  <c:v>0.1014</c:v>
                </c:pt>
                <c:pt idx="4">
                  <c:v>0.12759999999999999</c:v>
                </c:pt>
                <c:pt idx="5">
                  <c:v>0.14119999999999999</c:v>
                </c:pt>
                <c:pt idx="6">
                  <c:v>0.16189999999999999</c:v>
                </c:pt>
                <c:pt idx="7">
                  <c:v>0.14149999999999999</c:v>
                </c:pt>
                <c:pt idx="8">
                  <c:v>0.26140000000000002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F-483E-A4C6-1AA333E534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Krokodiller</c:v>
                </c:pt>
                <c:pt idx="1">
                  <c:v>Aber</c:v>
                </c:pt>
                <c:pt idx="2">
                  <c:v>Slanger</c:v>
                </c:pt>
                <c:pt idx="3">
                  <c:v>Elefanter</c:v>
                </c:pt>
                <c:pt idx="4">
                  <c:v>Spækhuggere</c:v>
                </c:pt>
                <c:pt idx="5">
                  <c:v>Rovfugle, f.eks. ørne</c:v>
                </c:pt>
                <c:pt idx="6">
                  <c:v>Søløver</c:v>
                </c:pt>
                <c:pt idx="7">
                  <c:v>Papegøjer</c:v>
                </c:pt>
                <c:pt idx="8">
                  <c:v>Delfiner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0.1014</c:v>
                </c:pt>
                <c:pt idx="1">
                  <c:v>0.1075</c:v>
                </c:pt>
                <c:pt idx="2">
                  <c:v>0.12889999999999999</c:v>
                </c:pt>
                <c:pt idx="3">
                  <c:v>0.14030000000000001</c:v>
                </c:pt>
                <c:pt idx="4">
                  <c:v>0.15890000000000001</c:v>
                </c:pt>
                <c:pt idx="5">
                  <c:v>0.18360000000000001</c:v>
                </c:pt>
                <c:pt idx="6">
                  <c:v>0.1918</c:v>
                </c:pt>
                <c:pt idx="7">
                  <c:v>0.19639999999999999</c:v>
                </c:pt>
                <c:pt idx="8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F-483E-A4C6-1AA333E534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1.1096466659058921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0.1016</c:v>
                </c:pt>
                <c:pt idx="1">
                  <c:v>0.22989999999999999</c:v>
                </c:pt>
                <c:pt idx="2">
                  <c:v>0.17649999999999999</c:v>
                </c:pt>
                <c:pt idx="3">
                  <c:v>0.3377</c:v>
                </c:pt>
                <c:pt idx="4">
                  <c:v>0.15429999999999999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F-4939-8CA6-64F3B44B5F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0.2288</c:v>
                </c:pt>
                <c:pt idx="1">
                  <c:v>0.1661</c:v>
                </c:pt>
                <c:pt idx="2">
                  <c:v>0.22770000000000001</c:v>
                </c:pt>
                <c:pt idx="3">
                  <c:v>0.26029999999999998</c:v>
                </c:pt>
                <c:pt idx="4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5-483E-A326-86A05B42BA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2.86E-2</c:v>
                </c:pt>
                <c:pt idx="1">
                  <c:v>0.26640000000000003</c:v>
                </c:pt>
                <c:pt idx="2">
                  <c:v>0.1472</c:v>
                </c:pt>
                <c:pt idx="3">
                  <c:v>0.38200000000000001</c:v>
                </c:pt>
                <c:pt idx="4">
                  <c:v>0.1757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5-483E-A326-86A05B42BA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3.6400000000000002E-2</c:v>
                </c:pt>
                <c:pt idx="1">
                  <c:v>0.21729999999999999</c:v>
                </c:pt>
                <c:pt idx="2">
                  <c:v>0.27479999999999999</c:v>
                </c:pt>
                <c:pt idx="3">
                  <c:v>0.28620000000000001</c:v>
                </c:pt>
                <c:pt idx="4">
                  <c:v>0.18540000000000001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1-4375-B2DE-7493936E6D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5.0700000000000002E-2</c:v>
                </c:pt>
                <c:pt idx="1">
                  <c:v>0.32750000000000001</c:v>
                </c:pt>
                <c:pt idx="2">
                  <c:v>0.27189999999999998</c:v>
                </c:pt>
                <c:pt idx="3">
                  <c:v>0.29499999999999998</c:v>
                </c:pt>
                <c:pt idx="4">
                  <c:v>5.4899999999999997E-2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E-428A-BAEE-51AE727EC0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0.16089999999999999</c:v>
                </c:pt>
                <c:pt idx="2">
                  <c:v>0.27629999999999999</c:v>
                </c:pt>
                <c:pt idx="3">
                  <c:v>0.28160000000000002</c:v>
                </c:pt>
                <c:pt idx="4">
                  <c:v>0.25209999999999999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E-428A-BAEE-51AE727EC0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4.8899999999999999E-2</c:v>
                </c:pt>
                <c:pt idx="1">
                  <c:v>0.27300000000000002</c:v>
                </c:pt>
                <c:pt idx="2">
                  <c:v>0.16839999999999999</c:v>
                </c:pt>
                <c:pt idx="3">
                  <c:v>0.23469999999999999</c:v>
                </c:pt>
                <c:pt idx="4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A-4E73-AE77-B71DC6CA87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0.1221</c:v>
                </c:pt>
                <c:pt idx="1">
                  <c:v>0.2233</c:v>
                </c:pt>
                <c:pt idx="2">
                  <c:v>9.9500000000000005E-2</c:v>
                </c:pt>
                <c:pt idx="3">
                  <c:v>0.25950000000000001</c:v>
                </c:pt>
                <c:pt idx="4">
                  <c:v>0.29559999999999997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4-49CA-91A2-980E02FDEC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</c:v>
                </c:pt>
                <c:pt idx="1">
                  <c:v>0.30620000000000003</c:v>
                </c:pt>
                <c:pt idx="2">
                  <c:v>0.21440000000000001</c:v>
                </c:pt>
                <c:pt idx="3">
                  <c:v>0.218</c:v>
                </c:pt>
                <c:pt idx="4">
                  <c:v>0.26129999999999998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4-49CA-91A2-980E02FDEC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Egypten</c:v>
                </c:pt>
                <c:pt idx="1">
                  <c:v>Australien</c:v>
                </c:pt>
                <c:pt idx="2">
                  <c:v>Indonesien</c:v>
                </c:pt>
                <c:pt idx="3">
                  <c:v>Tyskland</c:v>
                </c:pt>
                <c:pt idx="4">
                  <c:v>Grækenland</c:v>
                </c:pt>
                <c:pt idx="5">
                  <c:v>Sydafrika</c:v>
                </c:pt>
                <c:pt idx="6">
                  <c:v>Tyrkiet</c:v>
                </c:pt>
                <c:pt idx="7">
                  <c:v>Holland</c:v>
                </c:pt>
                <c:pt idx="8">
                  <c:v>Bulgarien</c:v>
                </c:pt>
                <c:pt idx="9">
                  <c:v>USA</c:v>
                </c:pt>
                <c:pt idx="10">
                  <c:v>Spanien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2.41E-2</c:v>
                </c:pt>
                <c:pt idx="1">
                  <c:v>2.8500000000000001E-2</c:v>
                </c:pt>
                <c:pt idx="2">
                  <c:v>3.2599999999999997E-2</c:v>
                </c:pt>
                <c:pt idx="3">
                  <c:v>3.2800000000000003E-2</c:v>
                </c:pt>
                <c:pt idx="4">
                  <c:v>3.6299999999999999E-2</c:v>
                </c:pt>
                <c:pt idx="5">
                  <c:v>3.9199999999999999E-2</c:v>
                </c:pt>
                <c:pt idx="6">
                  <c:v>3.9399999999999998E-2</c:v>
                </c:pt>
                <c:pt idx="7">
                  <c:v>4.4900000000000002E-2</c:v>
                </c:pt>
                <c:pt idx="8">
                  <c:v>4.5499999999999999E-2</c:v>
                </c:pt>
                <c:pt idx="9">
                  <c:v>8.4000000000000005E-2</c:v>
                </c:pt>
                <c:pt idx="10">
                  <c:v>0.1227</c:v>
                </c:pt>
                <c:pt idx="11">
                  <c:v>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D-4369-9D72-B56AB13DF5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Ungarn</c:v>
                </c:pt>
                <c:pt idx="3">
                  <c:v>Portugal</c:v>
                </c:pt>
                <c:pt idx="4">
                  <c:v>Sverige</c:v>
                </c:pt>
                <c:pt idx="5">
                  <c:v>Rusland</c:v>
                </c:pt>
                <c:pt idx="6">
                  <c:v>Tunesien</c:v>
                </c:pt>
                <c:pt idx="7">
                  <c:v>Italien</c:v>
                </c:pt>
                <c:pt idx="8">
                  <c:v>Indien</c:v>
                </c:pt>
                <c:pt idx="9">
                  <c:v>Malta</c:v>
                </c:pt>
                <c:pt idx="10">
                  <c:v>Frankrig</c:v>
                </c:pt>
                <c:pt idx="11">
                  <c:v>Cuba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0.19989999999999999</c:v>
                </c:pt>
                <c:pt idx="1">
                  <c:v>0</c:v>
                </c:pt>
                <c:pt idx="2">
                  <c:v>0</c:v>
                </c:pt>
                <c:pt idx="3">
                  <c:v>7.1000000000000004E-3</c:v>
                </c:pt>
                <c:pt idx="4">
                  <c:v>8.3000000000000001E-3</c:v>
                </c:pt>
                <c:pt idx="5">
                  <c:v>1.41E-2</c:v>
                </c:pt>
                <c:pt idx="6">
                  <c:v>1.84E-2</c:v>
                </c:pt>
                <c:pt idx="7">
                  <c:v>1.89E-2</c:v>
                </c:pt>
                <c:pt idx="8">
                  <c:v>1.9199999999999998E-2</c:v>
                </c:pt>
                <c:pt idx="9">
                  <c:v>1.9300000000000001E-2</c:v>
                </c:pt>
                <c:pt idx="10">
                  <c:v>2.0799999999999999E-2</c:v>
                </c:pt>
                <c:pt idx="11">
                  <c:v>2.2800000000000001E-2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8-444F-B902-B7676400C5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Holland</c:v>
                </c:pt>
                <c:pt idx="1">
                  <c:v>Tunesien</c:v>
                </c:pt>
                <c:pt idx="2">
                  <c:v>Frankrig</c:v>
                </c:pt>
                <c:pt idx="3">
                  <c:v>Tyskland</c:v>
                </c:pt>
                <c:pt idx="4">
                  <c:v>Indonesien</c:v>
                </c:pt>
                <c:pt idx="5">
                  <c:v>Australien</c:v>
                </c:pt>
                <c:pt idx="6">
                  <c:v>Grækenland</c:v>
                </c:pt>
                <c:pt idx="7">
                  <c:v>Sydafrika</c:v>
                </c:pt>
                <c:pt idx="8">
                  <c:v>Bulgarien</c:v>
                </c:pt>
                <c:pt idx="9">
                  <c:v>USA</c:v>
                </c:pt>
                <c:pt idx="10">
                  <c:v>Spanien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0.1028</c:v>
                </c:pt>
                <c:pt idx="1">
                  <c:v>1.47E-2</c:v>
                </c:pt>
                <c:pt idx="2">
                  <c:v>1.8200000000000001E-2</c:v>
                </c:pt>
                <c:pt idx="3">
                  <c:v>3.3300000000000003E-2</c:v>
                </c:pt>
                <c:pt idx="4">
                  <c:v>3.1800000000000002E-2</c:v>
                </c:pt>
                <c:pt idx="5">
                  <c:v>1.47E-2</c:v>
                </c:pt>
                <c:pt idx="6">
                  <c:v>3.2000000000000001E-2</c:v>
                </c:pt>
                <c:pt idx="7">
                  <c:v>2.9899999999999999E-2</c:v>
                </c:pt>
                <c:pt idx="8">
                  <c:v>1.9699999999999999E-2</c:v>
                </c:pt>
                <c:pt idx="9">
                  <c:v>4.9399999999999999E-2</c:v>
                </c:pt>
                <c:pt idx="10">
                  <c:v>8.7599999999999997E-2</c:v>
                </c:pt>
                <c:pt idx="11">
                  <c:v>0.34620000000000001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5-41CF-9CBF-49BCA0A420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Holland</c:v>
                </c:pt>
                <c:pt idx="1">
                  <c:v>Tunesien</c:v>
                </c:pt>
                <c:pt idx="2">
                  <c:v>Frankrig</c:v>
                </c:pt>
                <c:pt idx="3">
                  <c:v>Tyskland</c:v>
                </c:pt>
                <c:pt idx="4">
                  <c:v>Indonesien</c:v>
                </c:pt>
                <c:pt idx="5">
                  <c:v>Australien</c:v>
                </c:pt>
                <c:pt idx="6">
                  <c:v>Grækenland</c:v>
                </c:pt>
                <c:pt idx="7">
                  <c:v>Sydafrika</c:v>
                </c:pt>
                <c:pt idx="8">
                  <c:v>Bulgarien</c:v>
                </c:pt>
                <c:pt idx="9">
                  <c:v>USA</c:v>
                </c:pt>
                <c:pt idx="10">
                  <c:v>Spanien</c:v>
                </c:pt>
                <c:pt idx="11">
                  <c:v>Thailand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1.2999999999999999E-2</c:v>
                </c:pt>
                <c:pt idx="1">
                  <c:v>2.0400000000000001E-2</c:v>
                </c:pt>
                <c:pt idx="2">
                  <c:v>2.2200000000000001E-2</c:v>
                </c:pt>
                <c:pt idx="3">
                  <c:v>3.2500000000000001E-2</c:v>
                </c:pt>
                <c:pt idx="4">
                  <c:v>3.3099999999999997E-2</c:v>
                </c:pt>
                <c:pt idx="5">
                  <c:v>3.61E-2</c:v>
                </c:pt>
                <c:pt idx="6">
                  <c:v>3.8699999999999998E-2</c:v>
                </c:pt>
                <c:pt idx="7">
                  <c:v>4.4299999999999999E-2</c:v>
                </c:pt>
                <c:pt idx="8">
                  <c:v>5.9700000000000003E-2</c:v>
                </c:pt>
                <c:pt idx="9">
                  <c:v>0.10299999999999999</c:v>
                </c:pt>
                <c:pt idx="10">
                  <c:v>0.14199999999999999</c:v>
                </c:pt>
                <c:pt idx="11">
                  <c:v>0.39400000000000002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5-41CF-9CBF-49BCA0A420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Ungarn</c:v>
                </c:pt>
                <c:pt idx="3">
                  <c:v>Cuba</c:v>
                </c:pt>
                <c:pt idx="4">
                  <c:v>Rusland</c:v>
                </c:pt>
                <c:pt idx="5">
                  <c:v>Portugal</c:v>
                </c:pt>
                <c:pt idx="6">
                  <c:v>Tyrkiet</c:v>
                </c:pt>
                <c:pt idx="7">
                  <c:v>Italien</c:v>
                </c:pt>
                <c:pt idx="8">
                  <c:v>Malta</c:v>
                </c:pt>
                <c:pt idx="9">
                  <c:v>Egypten</c:v>
                </c:pt>
                <c:pt idx="10">
                  <c:v>Sverige</c:v>
                </c:pt>
                <c:pt idx="11">
                  <c:v>Indien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0.16320000000000001</c:v>
                </c:pt>
                <c:pt idx="1">
                  <c:v>0</c:v>
                </c:pt>
                <c:pt idx="2">
                  <c:v>0</c:v>
                </c:pt>
                <c:pt idx="3">
                  <c:v>6.4100000000000004E-2</c:v>
                </c:pt>
                <c:pt idx="4">
                  <c:v>3.9699999999999999E-2</c:v>
                </c:pt>
                <c:pt idx="5">
                  <c:v>1.9900000000000001E-2</c:v>
                </c:pt>
                <c:pt idx="6">
                  <c:v>9.1200000000000003E-2</c:v>
                </c:pt>
                <c:pt idx="7">
                  <c:v>3.3300000000000003E-2</c:v>
                </c:pt>
                <c:pt idx="8">
                  <c:v>3.4299999999999997E-2</c:v>
                </c:pt>
                <c:pt idx="9">
                  <c:v>4.7699999999999999E-2</c:v>
                </c:pt>
                <c:pt idx="10">
                  <c:v>0</c:v>
                </c:pt>
                <c:pt idx="11">
                  <c:v>3.0599999999999999E-2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B-4636-8CB0-3A5C2CC302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Ungarn</c:v>
                </c:pt>
                <c:pt idx="3">
                  <c:v>Cuba</c:v>
                </c:pt>
                <c:pt idx="4">
                  <c:v>Rusland</c:v>
                </c:pt>
                <c:pt idx="5">
                  <c:v>Portugal</c:v>
                </c:pt>
                <c:pt idx="6">
                  <c:v>Tyrkiet</c:v>
                </c:pt>
                <c:pt idx="7">
                  <c:v>Italien</c:v>
                </c:pt>
                <c:pt idx="8">
                  <c:v>Malta</c:v>
                </c:pt>
                <c:pt idx="9">
                  <c:v>Egypten</c:v>
                </c:pt>
                <c:pt idx="10">
                  <c:v>Sverige</c:v>
                </c:pt>
                <c:pt idx="11">
                  <c:v>Indien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0.22009999999999999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1.09E-2</c:v>
                </c:pt>
                <c:pt idx="7">
                  <c:v>1.09E-2</c:v>
                </c:pt>
                <c:pt idx="8">
                  <c:v>1.11E-2</c:v>
                </c:pt>
                <c:pt idx="9">
                  <c:v>1.12E-2</c:v>
                </c:pt>
                <c:pt idx="10">
                  <c:v>1.29E-2</c:v>
                </c:pt>
                <c:pt idx="1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EB-4636-8CB0-3A5C2CC302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Husker ikke</c:v>
                </c:pt>
                <c:pt idx="1">
                  <c:v>Har aldrig set shows med vilde dyr i forbindelse med ferierejser i udlandet</c:v>
                </c:pt>
                <c:pt idx="2">
                  <c:v>Andre dyr, noter venligst:</c:v>
                </c:pt>
                <c:pt idx="3">
                  <c:v>Bjørne</c:v>
                </c:pt>
                <c:pt idx="4">
                  <c:v>Hvalrosser</c:v>
                </c:pt>
                <c:pt idx="5">
                  <c:v>Pingviner</c:v>
                </c:pt>
                <c:pt idx="6">
                  <c:v>Tigre/løver</c:v>
                </c:pt>
                <c:pt idx="7">
                  <c:v>Sæler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4.3999999999999997E-2</c:v>
                </c:pt>
                <c:pt idx="1">
                  <c:v>0.47249999999999998</c:v>
                </c:pt>
                <c:pt idx="2">
                  <c:v>2.0899999999999998E-2</c:v>
                </c:pt>
                <c:pt idx="3">
                  <c:v>3.4099999999999998E-2</c:v>
                </c:pt>
                <c:pt idx="4">
                  <c:v>2.69E-2</c:v>
                </c:pt>
                <c:pt idx="5">
                  <c:v>5.1200000000000002E-2</c:v>
                </c:pt>
                <c:pt idx="6">
                  <c:v>5.1400000000000001E-2</c:v>
                </c:pt>
                <c:pt idx="7">
                  <c:v>7.4300000000000005E-2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7-4AAC-BD21-78C3E60F8E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Husker ikke</c:v>
                </c:pt>
                <c:pt idx="1">
                  <c:v>Har aldrig set shows med vilde dyr i forbindelse med ferierejser i udlandet</c:v>
                </c:pt>
                <c:pt idx="2">
                  <c:v>Andre dyr, noter venligst:</c:v>
                </c:pt>
                <c:pt idx="3">
                  <c:v>Bjørne</c:v>
                </c:pt>
                <c:pt idx="4">
                  <c:v>Hvalrosser</c:v>
                </c:pt>
                <c:pt idx="5">
                  <c:v>Pingviner</c:v>
                </c:pt>
                <c:pt idx="6">
                  <c:v>Tigre/løver</c:v>
                </c:pt>
                <c:pt idx="7">
                  <c:v>Sæler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2.4500000000000001E-2</c:v>
                </c:pt>
                <c:pt idx="1">
                  <c:v>0.38819999999999999</c:v>
                </c:pt>
                <c:pt idx="2">
                  <c:v>2.3300000000000001E-2</c:v>
                </c:pt>
                <c:pt idx="3">
                  <c:v>2.4299999999999999E-2</c:v>
                </c:pt>
                <c:pt idx="4">
                  <c:v>3.5000000000000003E-2</c:v>
                </c:pt>
                <c:pt idx="5">
                  <c:v>4.8500000000000001E-2</c:v>
                </c:pt>
                <c:pt idx="6">
                  <c:v>7.4800000000000005E-2</c:v>
                </c:pt>
                <c:pt idx="7">
                  <c:v>9.4600000000000004E-2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E7-4AAC-BD21-78C3E60F8E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1.1096466659058921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Australien</c:v>
                </c:pt>
                <c:pt idx="1">
                  <c:v>Spanien</c:v>
                </c:pt>
                <c:pt idx="2">
                  <c:v>Malta</c:v>
                </c:pt>
                <c:pt idx="3">
                  <c:v>Grækenland</c:v>
                </c:pt>
                <c:pt idx="4">
                  <c:v>Italien</c:v>
                </c:pt>
                <c:pt idx="5">
                  <c:v>Egypten</c:v>
                </c:pt>
                <c:pt idx="6">
                  <c:v>Thailand</c:v>
                </c:pt>
                <c:pt idx="7">
                  <c:v>Tyskland</c:v>
                </c:pt>
                <c:pt idx="8">
                  <c:v>Tyrkiet</c:v>
                </c:pt>
                <c:pt idx="9">
                  <c:v>Sverige</c:v>
                </c:pt>
                <c:pt idx="10">
                  <c:v>Bulgarien</c:v>
                </c:pt>
                <c:pt idx="11">
                  <c:v>USA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3.2399999999999998E-2</c:v>
                </c:pt>
                <c:pt idx="1">
                  <c:v>3.3799999999999997E-2</c:v>
                </c:pt>
                <c:pt idx="2">
                  <c:v>4.3799999999999999E-2</c:v>
                </c:pt>
                <c:pt idx="3">
                  <c:v>4.3799999999999999E-2</c:v>
                </c:pt>
                <c:pt idx="4">
                  <c:v>5.0900000000000001E-2</c:v>
                </c:pt>
                <c:pt idx="5">
                  <c:v>5.9200000000000003E-2</c:v>
                </c:pt>
                <c:pt idx="6">
                  <c:v>6.3100000000000003E-2</c:v>
                </c:pt>
                <c:pt idx="7">
                  <c:v>6.3600000000000004E-2</c:v>
                </c:pt>
                <c:pt idx="8">
                  <c:v>7.9600000000000004E-2</c:v>
                </c:pt>
                <c:pt idx="9">
                  <c:v>0.18609999999999999</c:v>
                </c:pt>
                <c:pt idx="10">
                  <c:v>0.19500000000000001</c:v>
                </c:pt>
                <c:pt idx="11">
                  <c:v>0.2092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A-4B74-879E-842D793559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Ungarn</c:v>
                </c:pt>
                <c:pt idx="3">
                  <c:v>Tunesien</c:v>
                </c:pt>
                <c:pt idx="4">
                  <c:v>Sydafrika</c:v>
                </c:pt>
                <c:pt idx="5">
                  <c:v>Indonesien</c:v>
                </c:pt>
                <c:pt idx="6">
                  <c:v>Cuba</c:v>
                </c:pt>
                <c:pt idx="7">
                  <c:v>Frankrig</c:v>
                </c:pt>
                <c:pt idx="8">
                  <c:v>Portugal</c:v>
                </c:pt>
                <c:pt idx="9">
                  <c:v>Holland</c:v>
                </c:pt>
                <c:pt idx="10">
                  <c:v>Rusland</c:v>
                </c:pt>
                <c:pt idx="11">
                  <c:v>Indien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0.19600000000000001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2.2700000000000001E-2</c:v>
                </c:pt>
                <c:pt idx="7">
                  <c:v>2.2700000000000001E-2</c:v>
                </c:pt>
                <c:pt idx="8">
                  <c:v>2.2700000000000001E-2</c:v>
                </c:pt>
                <c:pt idx="9">
                  <c:v>2.7099999999999999E-2</c:v>
                </c:pt>
                <c:pt idx="10">
                  <c:v>2.9100000000000001E-2</c:v>
                </c:pt>
                <c:pt idx="11">
                  <c:v>3.0800000000000001E-2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7-47CD-BE85-BF0C0BACAA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Malta</c:v>
                </c:pt>
                <c:pt idx="1">
                  <c:v>Italien</c:v>
                </c:pt>
                <c:pt idx="2">
                  <c:v>Indonesien</c:v>
                </c:pt>
                <c:pt idx="3">
                  <c:v>Indien</c:v>
                </c:pt>
                <c:pt idx="4">
                  <c:v>Rusland</c:v>
                </c:pt>
                <c:pt idx="5">
                  <c:v>Australien</c:v>
                </c:pt>
                <c:pt idx="6">
                  <c:v>Egypten</c:v>
                </c:pt>
                <c:pt idx="7">
                  <c:v>Sverige</c:v>
                </c:pt>
                <c:pt idx="8">
                  <c:v>Thailand</c:v>
                </c:pt>
                <c:pt idx="9">
                  <c:v>Tyskland</c:v>
                </c:pt>
                <c:pt idx="10">
                  <c:v>Bulgarien</c:v>
                </c:pt>
                <c:pt idx="11">
                  <c:v>USA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9.5100000000000004E-2</c:v>
                </c:pt>
                <c:pt idx="1">
                  <c:v>0.11070000000000001</c:v>
                </c:pt>
                <c:pt idx="2">
                  <c:v>0</c:v>
                </c:pt>
                <c:pt idx="3">
                  <c:v>6.7000000000000004E-2</c:v>
                </c:pt>
                <c:pt idx="4">
                  <c:v>0</c:v>
                </c:pt>
                <c:pt idx="5">
                  <c:v>0</c:v>
                </c:pt>
                <c:pt idx="6">
                  <c:v>4.9399999999999999E-2</c:v>
                </c:pt>
                <c:pt idx="7">
                  <c:v>0.27279999999999999</c:v>
                </c:pt>
                <c:pt idx="8">
                  <c:v>0</c:v>
                </c:pt>
                <c:pt idx="9">
                  <c:v>0</c:v>
                </c:pt>
                <c:pt idx="10">
                  <c:v>0.22370000000000001</c:v>
                </c:pt>
                <c:pt idx="11">
                  <c:v>9.2399999999999996E-2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9-4105-8A58-009E7CC395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Malta</c:v>
                </c:pt>
                <c:pt idx="1">
                  <c:v>Italien</c:v>
                </c:pt>
                <c:pt idx="2">
                  <c:v>Indonesien</c:v>
                </c:pt>
                <c:pt idx="3">
                  <c:v>Indien</c:v>
                </c:pt>
                <c:pt idx="4">
                  <c:v>Rusland</c:v>
                </c:pt>
                <c:pt idx="5">
                  <c:v>Australien</c:v>
                </c:pt>
                <c:pt idx="6">
                  <c:v>Egypten</c:v>
                </c:pt>
                <c:pt idx="7">
                  <c:v>Sverige</c:v>
                </c:pt>
                <c:pt idx="8">
                  <c:v>Thailand</c:v>
                </c:pt>
                <c:pt idx="9">
                  <c:v>Tyskland</c:v>
                </c:pt>
                <c:pt idx="10">
                  <c:v>Bulgarien</c:v>
                </c:pt>
                <c:pt idx="11">
                  <c:v>USA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5.3900000000000003E-2</c:v>
                </c:pt>
                <c:pt idx="5">
                  <c:v>5.9900000000000002E-2</c:v>
                </c:pt>
                <c:pt idx="6">
                  <c:v>6.7500000000000004E-2</c:v>
                </c:pt>
                <c:pt idx="7">
                  <c:v>0.11219999999999999</c:v>
                </c:pt>
                <c:pt idx="8">
                  <c:v>0.1169</c:v>
                </c:pt>
                <c:pt idx="9">
                  <c:v>0.1178</c:v>
                </c:pt>
                <c:pt idx="10">
                  <c:v>0.1704</c:v>
                </c:pt>
                <c:pt idx="11">
                  <c:v>0.30880000000000002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49-4105-8A58-009E7CC395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Ungarn</c:v>
                </c:pt>
                <c:pt idx="3">
                  <c:v>Cuba</c:v>
                </c:pt>
                <c:pt idx="4">
                  <c:v>Tyrkiet</c:v>
                </c:pt>
                <c:pt idx="5">
                  <c:v>Tunesien</c:v>
                </c:pt>
                <c:pt idx="6">
                  <c:v>Frankrig</c:v>
                </c:pt>
                <c:pt idx="7">
                  <c:v>Sydafrika</c:v>
                </c:pt>
                <c:pt idx="8">
                  <c:v>Grækenland</c:v>
                </c:pt>
                <c:pt idx="9">
                  <c:v>Spanien</c:v>
                </c:pt>
                <c:pt idx="10">
                  <c:v>Portugal</c:v>
                </c:pt>
                <c:pt idx="11">
                  <c:v>Holland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0.15049999999999999</c:v>
                </c:pt>
                <c:pt idx="1">
                  <c:v>0</c:v>
                </c:pt>
                <c:pt idx="2">
                  <c:v>0</c:v>
                </c:pt>
                <c:pt idx="3">
                  <c:v>4.9399999999999999E-2</c:v>
                </c:pt>
                <c:pt idx="4">
                  <c:v>0.17299999999999999</c:v>
                </c:pt>
                <c:pt idx="5">
                  <c:v>0</c:v>
                </c:pt>
                <c:pt idx="6">
                  <c:v>4.9399999999999999E-2</c:v>
                </c:pt>
                <c:pt idx="7">
                  <c:v>0</c:v>
                </c:pt>
                <c:pt idx="8">
                  <c:v>9.5100000000000004E-2</c:v>
                </c:pt>
                <c:pt idx="9">
                  <c:v>7.3400000000000007E-2</c:v>
                </c:pt>
                <c:pt idx="10">
                  <c:v>4.9399999999999999E-2</c:v>
                </c:pt>
                <c:pt idx="11">
                  <c:v>5.8900000000000001E-2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1-4FBE-AED0-A0367235AE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Ungarn</c:v>
                </c:pt>
                <c:pt idx="3">
                  <c:v>Cuba</c:v>
                </c:pt>
                <c:pt idx="4">
                  <c:v>Tyrkiet</c:v>
                </c:pt>
                <c:pt idx="5">
                  <c:v>Tunesien</c:v>
                </c:pt>
                <c:pt idx="6">
                  <c:v>Frankrig</c:v>
                </c:pt>
                <c:pt idx="7">
                  <c:v>Sydafrika</c:v>
                </c:pt>
                <c:pt idx="8">
                  <c:v>Grækenland</c:v>
                </c:pt>
                <c:pt idx="9">
                  <c:v>Spanien</c:v>
                </c:pt>
                <c:pt idx="10">
                  <c:v>Portugal</c:v>
                </c:pt>
                <c:pt idx="11">
                  <c:v>Holland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0.23480000000000001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71-4FBE-AED0-A0367235AE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Egypten</c:v>
                </c:pt>
                <c:pt idx="1">
                  <c:v>Mexico</c:v>
                </c:pt>
                <c:pt idx="2">
                  <c:v>Grækenland</c:v>
                </c:pt>
                <c:pt idx="3">
                  <c:v>Tyskland</c:v>
                </c:pt>
                <c:pt idx="4">
                  <c:v>Portugal</c:v>
                </c:pt>
                <c:pt idx="5">
                  <c:v>Thailand</c:v>
                </c:pt>
                <c:pt idx="6">
                  <c:v>Italien</c:v>
                </c:pt>
                <c:pt idx="7">
                  <c:v>Australien</c:v>
                </c:pt>
                <c:pt idx="8">
                  <c:v>Frankrig</c:v>
                </c:pt>
                <c:pt idx="9">
                  <c:v>Tyrkiet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1.9800000000000002E-2</c:v>
                </c:pt>
                <c:pt idx="1">
                  <c:v>2.3699999999999999E-2</c:v>
                </c:pt>
                <c:pt idx="2">
                  <c:v>2.52E-2</c:v>
                </c:pt>
                <c:pt idx="3">
                  <c:v>2.7400000000000001E-2</c:v>
                </c:pt>
                <c:pt idx="4">
                  <c:v>2.9899999999999999E-2</c:v>
                </c:pt>
                <c:pt idx="5">
                  <c:v>3.0599999999999999E-2</c:v>
                </c:pt>
                <c:pt idx="6">
                  <c:v>3.2199999999999999E-2</c:v>
                </c:pt>
                <c:pt idx="7">
                  <c:v>3.9100000000000003E-2</c:v>
                </c:pt>
                <c:pt idx="8">
                  <c:v>6.2E-2</c:v>
                </c:pt>
                <c:pt idx="9">
                  <c:v>7.7600000000000002E-2</c:v>
                </c:pt>
                <c:pt idx="10">
                  <c:v>0.25019999999999998</c:v>
                </c:pt>
                <c:pt idx="11">
                  <c:v>0.32979999999999998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7-417E-BEE6-5072D5D230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Indonesien</c:v>
                </c:pt>
                <c:pt idx="2">
                  <c:v>Rusland</c:v>
                </c:pt>
                <c:pt idx="3">
                  <c:v>Bulgarien</c:v>
                </c:pt>
                <c:pt idx="4">
                  <c:v>Indien</c:v>
                </c:pt>
                <c:pt idx="5">
                  <c:v>Sydafrika</c:v>
                </c:pt>
                <c:pt idx="6">
                  <c:v>Ungarn</c:v>
                </c:pt>
                <c:pt idx="7">
                  <c:v>Tunesien</c:v>
                </c:pt>
                <c:pt idx="8">
                  <c:v>Holland</c:v>
                </c:pt>
                <c:pt idx="9">
                  <c:v>Malta</c:v>
                </c:pt>
                <c:pt idx="10">
                  <c:v>Sverige</c:v>
                </c:pt>
                <c:pt idx="11">
                  <c:v>Cuba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0.1229</c:v>
                </c:pt>
                <c:pt idx="1">
                  <c:v>0</c:v>
                </c:pt>
                <c:pt idx="2">
                  <c:v>2.8999999999999998E-3</c:v>
                </c:pt>
                <c:pt idx="3">
                  <c:v>6.0000000000000001E-3</c:v>
                </c:pt>
                <c:pt idx="4">
                  <c:v>6.3E-3</c:v>
                </c:pt>
                <c:pt idx="5">
                  <c:v>8.3999999999999995E-3</c:v>
                </c:pt>
                <c:pt idx="6">
                  <c:v>9.1999999999999998E-3</c:v>
                </c:pt>
                <c:pt idx="7">
                  <c:v>1.0800000000000001E-2</c:v>
                </c:pt>
                <c:pt idx="8">
                  <c:v>1.14E-2</c:v>
                </c:pt>
                <c:pt idx="9">
                  <c:v>1.54E-2</c:v>
                </c:pt>
                <c:pt idx="10">
                  <c:v>1.6899999999999998E-2</c:v>
                </c:pt>
                <c:pt idx="11">
                  <c:v>1.8700000000000001E-2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2-48F6-B39D-DF818D8B10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Sverige</c:v>
                </c:pt>
                <c:pt idx="1">
                  <c:v>Thailand</c:v>
                </c:pt>
                <c:pt idx="2">
                  <c:v>Portugal</c:v>
                </c:pt>
                <c:pt idx="3">
                  <c:v>Tyskland</c:v>
                </c:pt>
                <c:pt idx="4">
                  <c:v>Cuba</c:v>
                </c:pt>
                <c:pt idx="5">
                  <c:v>Mexico</c:v>
                </c:pt>
                <c:pt idx="6">
                  <c:v>Grækenland</c:v>
                </c:pt>
                <c:pt idx="7">
                  <c:v>Australien</c:v>
                </c:pt>
                <c:pt idx="8">
                  <c:v>Tyrkiet</c:v>
                </c:pt>
                <c:pt idx="9">
                  <c:v>Frankrig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1.61E-2</c:v>
                </c:pt>
                <c:pt idx="1">
                  <c:v>4.9099999999999998E-2</c:v>
                </c:pt>
                <c:pt idx="2">
                  <c:v>4.5400000000000003E-2</c:v>
                </c:pt>
                <c:pt idx="3">
                  <c:v>3.2500000000000001E-2</c:v>
                </c:pt>
                <c:pt idx="4">
                  <c:v>6.0000000000000001E-3</c:v>
                </c:pt>
                <c:pt idx="5">
                  <c:v>1.49E-2</c:v>
                </c:pt>
                <c:pt idx="6">
                  <c:v>1.52E-2</c:v>
                </c:pt>
                <c:pt idx="7">
                  <c:v>3.3500000000000002E-2</c:v>
                </c:pt>
                <c:pt idx="8">
                  <c:v>8.8599999999999998E-2</c:v>
                </c:pt>
                <c:pt idx="9">
                  <c:v>4.24E-2</c:v>
                </c:pt>
                <c:pt idx="10">
                  <c:v>0.22450000000000001</c:v>
                </c:pt>
                <c:pt idx="11">
                  <c:v>0.34520000000000001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1-4918-8EC0-B27126FA2D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Sverige</c:v>
                </c:pt>
                <c:pt idx="1">
                  <c:v>Thailand</c:v>
                </c:pt>
                <c:pt idx="2">
                  <c:v>Portugal</c:v>
                </c:pt>
                <c:pt idx="3">
                  <c:v>Tyskland</c:v>
                </c:pt>
                <c:pt idx="4">
                  <c:v>Cuba</c:v>
                </c:pt>
                <c:pt idx="5">
                  <c:v>Mexico</c:v>
                </c:pt>
                <c:pt idx="6">
                  <c:v>Grækenland</c:v>
                </c:pt>
                <c:pt idx="7">
                  <c:v>Australien</c:v>
                </c:pt>
                <c:pt idx="8">
                  <c:v>Tyrkiet</c:v>
                </c:pt>
                <c:pt idx="9">
                  <c:v>Frankrig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1.7399999999999999E-2</c:v>
                </c:pt>
                <c:pt idx="1">
                  <c:v>2.1299999999999999E-2</c:v>
                </c:pt>
                <c:pt idx="2">
                  <c:v>2.1999999999999999E-2</c:v>
                </c:pt>
                <c:pt idx="3">
                  <c:v>2.4899999999999999E-2</c:v>
                </c:pt>
                <c:pt idx="4">
                  <c:v>2.5100000000000001E-2</c:v>
                </c:pt>
                <c:pt idx="5">
                  <c:v>2.81E-2</c:v>
                </c:pt>
                <c:pt idx="6">
                  <c:v>3.0300000000000001E-2</c:v>
                </c:pt>
                <c:pt idx="7">
                  <c:v>4.2000000000000003E-2</c:v>
                </c:pt>
                <c:pt idx="8">
                  <c:v>7.1900000000000006E-2</c:v>
                </c:pt>
                <c:pt idx="9">
                  <c:v>7.1999999999999995E-2</c:v>
                </c:pt>
                <c:pt idx="10">
                  <c:v>0.26319999999999999</c:v>
                </c:pt>
                <c:pt idx="11">
                  <c:v>0.32190000000000002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1-4918-8EC0-B27126FA2D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Indonesien</c:v>
                </c:pt>
                <c:pt idx="2">
                  <c:v>Indien</c:v>
                </c:pt>
                <c:pt idx="3">
                  <c:v>Ungarn</c:v>
                </c:pt>
                <c:pt idx="4">
                  <c:v>Rusland</c:v>
                </c:pt>
                <c:pt idx="5">
                  <c:v>Holland</c:v>
                </c:pt>
                <c:pt idx="6">
                  <c:v>Sydafrika</c:v>
                </c:pt>
                <c:pt idx="7">
                  <c:v>Bulgarien</c:v>
                </c:pt>
                <c:pt idx="8">
                  <c:v>Italien</c:v>
                </c:pt>
                <c:pt idx="9">
                  <c:v>Tunesien</c:v>
                </c:pt>
                <c:pt idx="10">
                  <c:v>Egypten</c:v>
                </c:pt>
                <c:pt idx="11">
                  <c:v>Malta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0.13270000000000001</c:v>
                </c:pt>
                <c:pt idx="1">
                  <c:v>0</c:v>
                </c:pt>
                <c:pt idx="2">
                  <c:v>1.09E-2</c:v>
                </c:pt>
                <c:pt idx="3">
                  <c:v>1.9199999999999998E-2</c:v>
                </c:pt>
                <c:pt idx="4">
                  <c:v>0</c:v>
                </c:pt>
                <c:pt idx="5">
                  <c:v>1.6199999999999999E-2</c:v>
                </c:pt>
                <c:pt idx="6">
                  <c:v>7.4000000000000003E-3</c:v>
                </c:pt>
                <c:pt idx="7">
                  <c:v>0</c:v>
                </c:pt>
                <c:pt idx="8">
                  <c:v>7.0900000000000005E-2</c:v>
                </c:pt>
                <c:pt idx="9">
                  <c:v>6.0000000000000001E-3</c:v>
                </c:pt>
                <c:pt idx="10">
                  <c:v>2.63E-2</c:v>
                </c:pt>
                <c:pt idx="11">
                  <c:v>1.26E-2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3-454E-8B4A-09E115B3F1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Indonesien</c:v>
                </c:pt>
                <c:pt idx="2">
                  <c:v>Indien</c:v>
                </c:pt>
                <c:pt idx="3">
                  <c:v>Ungarn</c:v>
                </c:pt>
                <c:pt idx="4">
                  <c:v>Rusland</c:v>
                </c:pt>
                <c:pt idx="5">
                  <c:v>Holland</c:v>
                </c:pt>
                <c:pt idx="6">
                  <c:v>Sydafrika</c:v>
                </c:pt>
                <c:pt idx="7">
                  <c:v>Bulgarien</c:v>
                </c:pt>
                <c:pt idx="8">
                  <c:v>Italien</c:v>
                </c:pt>
                <c:pt idx="9">
                  <c:v>Tunesien</c:v>
                </c:pt>
                <c:pt idx="10">
                  <c:v>Egypten</c:v>
                </c:pt>
                <c:pt idx="11">
                  <c:v>Malta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0.1179</c:v>
                </c:pt>
                <c:pt idx="1">
                  <c:v>0</c:v>
                </c:pt>
                <c:pt idx="2">
                  <c:v>4.0000000000000001E-3</c:v>
                </c:pt>
                <c:pt idx="3">
                  <c:v>4.1999999999999997E-3</c:v>
                </c:pt>
                <c:pt idx="4">
                  <c:v>4.3E-3</c:v>
                </c:pt>
                <c:pt idx="5">
                  <c:v>8.8999999999999999E-3</c:v>
                </c:pt>
                <c:pt idx="6">
                  <c:v>8.8999999999999999E-3</c:v>
                </c:pt>
                <c:pt idx="7">
                  <c:v>8.9999999999999993E-3</c:v>
                </c:pt>
                <c:pt idx="8">
                  <c:v>1.26E-2</c:v>
                </c:pt>
                <c:pt idx="9">
                  <c:v>1.3299999999999999E-2</c:v>
                </c:pt>
                <c:pt idx="10">
                  <c:v>1.6500000000000001E-2</c:v>
                </c:pt>
                <c:pt idx="11">
                  <c:v>1.6899999999999998E-2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C3-454E-8B4A-09E115B3F1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Indonesien</c:v>
                </c:pt>
                <c:pt idx="1">
                  <c:v>Mexico</c:v>
                </c:pt>
                <c:pt idx="2">
                  <c:v>Tyskland</c:v>
                </c:pt>
                <c:pt idx="3">
                  <c:v>Italien</c:v>
                </c:pt>
                <c:pt idx="4">
                  <c:v>Thailand</c:v>
                </c:pt>
                <c:pt idx="5">
                  <c:v>Grækenland</c:v>
                </c:pt>
                <c:pt idx="6">
                  <c:v>Sydafrika</c:v>
                </c:pt>
                <c:pt idx="7">
                  <c:v>Tyrkiet</c:v>
                </c:pt>
                <c:pt idx="8">
                  <c:v>Australien</c:v>
                </c:pt>
                <c:pt idx="9">
                  <c:v>Frankrig</c:v>
                </c:pt>
                <c:pt idx="10">
                  <c:v>Spanien</c:v>
                </c:pt>
                <c:pt idx="11">
                  <c:v>USA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1.2E-2</c:v>
                </c:pt>
                <c:pt idx="1">
                  <c:v>1.2E-2</c:v>
                </c:pt>
                <c:pt idx="2">
                  <c:v>1.2500000000000001E-2</c:v>
                </c:pt>
                <c:pt idx="3">
                  <c:v>1.2999999999999999E-2</c:v>
                </c:pt>
                <c:pt idx="4">
                  <c:v>1.2999999999999999E-2</c:v>
                </c:pt>
                <c:pt idx="5">
                  <c:v>1.6E-2</c:v>
                </c:pt>
                <c:pt idx="6">
                  <c:v>1.7100000000000001E-2</c:v>
                </c:pt>
                <c:pt idx="7">
                  <c:v>2.4899999999999999E-2</c:v>
                </c:pt>
                <c:pt idx="8">
                  <c:v>3.3500000000000002E-2</c:v>
                </c:pt>
                <c:pt idx="9">
                  <c:v>8.9499999999999996E-2</c:v>
                </c:pt>
                <c:pt idx="10">
                  <c:v>0.26090000000000002</c:v>
                </c:pt>
                <c:pt idx="11">
                  <c:v>0.48420000000000002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3-40FA-BFAB-1FB5D75994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Ungarn</c:v>
                </c:pt>
                <c:pt idx="2">
                  <c:v>Holland</c:v>
                </c:pt>
                <c:pt idx="3">
                  <c:v>Malta</c:v>
                </c:pt>
                <c:pt idx="4">
                  <c:v>Bulgarien</c:v>
                </c:pt>
                <c:pt idx="5">
                  <c:v>Portugal</c:v>
                </c:pt>
                <c:pt idx="6">
                  <c:v>Egypten</c:v>
                </c:pt>
                <c:pt idx="7">
                  <c:v>Sverige</c:v>
                </c:pt>
                <c:pt idx="8">
                  <c:v>Cuba</c:v>
                </c:pt>
                <c:pt idx="9">
                  <c:v>Rusland</c:v>
                </c:pt>
                <c:pt idx="10">
                  <c:v>Tunesien</c:v>
                </c:pt>
                <c:pt idx="11">
                  <c:v>Indien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7.0300000000000001E-2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5.3E-3</c:v>
                </c:pt>
                <c:pt idx="7">
                  <c:v>5.4999999999999997E-3</c:v>
                </c:pt>
                <c:pt idx="8">
                  <c:v>6.0000000000000001E-3</c:v>
                </c:pt>
                <c:pt idx="9">
                  <c:v>6.0000000000000001E-3</c:v>
                </c:pt>
                <c:pt idx="10">
                  <c:v>6.1000000000000004E-3</c:v>
                </c:pt>
                <c:pt idx="11">
                  <c:v>1.1299999999999999E-2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8-46CC-B14D-02E2CC18F0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percent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Inden for de seneste 2 år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Andre dyr (n=38)</c:v>
                </c:pt>
                <c:pt idx="1">
                  <c:v>Tigre/løver (n=111)</c:v>
                </c:pt>
                <c:pt idx="2">
                  <c:v>Hvalrosser (n=54)</c:v>
                </c:pt>
                <c:pt idx="3">
                  <c:v>Sæler (n=147)</c:v>
                </c:pt>
                <c:pt idx="4">
                  <c:v>Søløver (n=307)</c:v>
                </c:pt>
                <c:pt idx="5">
                  <c:v>Slanger (n=194)</c:v>
                </c:pt>
                <c:pt idx="6">
                  <c:v>Rovfugle, f.eks. ørne (n=284)</c:v>
                </c:pt>
                <c:pt idx="7">
                  <c:v>Pingviner (n=85)</c:v>
                </c:pt>
                <c:pt idx="8">
                  <c:v>Papegøjer (n=297)</c:v>
                </c:pt>
                <c:pt idx="9">
                  <c:v>Krokodiller (n=153)</c:v>
                </c:pt>
                <c:pt idx="10">
                  <c:v>Elefanter (n=212)</c:v>
                </c:pt>
                <c:pt idx="11">
                  <c:v>Spækhuggere (n=249)</c:v>
                </c:pt>
                <c:pt idx="12">
                  <c:v>Delfiner (n=517)</c:v>
                </c:pt>
                <c:pt idx="13">
                  <c:v>Bjørne (n=49)</c:v>
                </c:pt>
                <c:pt idx="14">
                  <c:v>Aber (n=169)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0.27500000000000002</c:v>
                </c:pt>
                <c:pt idx="1">
                  <c:v>0.18540000000000001</c:v>
                </c:pt>
                <c:pt idx="2">
                  <c:v>0.15429999999999999</c:v>
                </c:pt>
                <c:pt idx="3">
                  <c:v>0.25779999999999997</c:v>
                </c:pt>
                <c:pt idx="4">
                  <c:v>0.20119999999999999</c:v>
                </c:pt>
                <c:pt idx="5">
                  <c:v>0.19689999999999999</c:v>
                </c:pt>
                <c:pt idx="6">
                  <c:v>0.2122</c:v>
                </c:pt>
                <c:pt idx="7">
                  <c:v>0.24490000000000001</c:v>
                </c:pt>
                <c:pt idx="8">
                  <c:v>0.20610000000000001</c:v>
                </c:pt>
                <c:pt idx="9">
                  <c:v>0.1842</c:v>
                </c:pt>
                <c:pt idx="10">
                  <c:v>0.2351</c:v>
                </c:pt>
                <c:pt idx="11">
                  <c:v>0.14180000000000001</c:v>
                </c:pt>
                <c:pt idx="12">
                  <c:v>0.18529999999999999</c:v>
                </c:pt>
                <c:pt idx="13">
                  <c:v>0.17630000000000001</c:v>
                </c:pt>
                <c:pt idx="14">
                  <c:v>0.28820000000000001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F-40FD-8EB8-31D44AD8DD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3-5 år siden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Andre dyr (n=38)</c:v>
                </c:pt>
                <c:pt idx="1">
                  <c:v>Tigre/løver (n=111)</c:v>
                </c:pt>
                <c:pt idx="2">
                  <c:v>Hvalrosser (n=54)</c:v>
                </c:pt>
                <c:pt idx="3">
                  <c:v>Sæler (n=147)</c:v>
                </c:pt>
                <c:pt idx="4">
                  <c:v>Søløver (n=307)</c:v>
                </c:pt>
                <c:pt idx="5">
                  <c:v>Slanger (n=194)</c:v>
                </c:pt>
                <c:pt idx="6">
                  <c:v>Rovfugle, f.eks. ørne (n=284)</c:v>
                </c:pt>
                <c:pt idx="7">
                  <c:v>Pingviner (n=85)</c:v>
                </c:pt>
                <c:pt idx="8">
                  <c:v>Papegøjer (n=297)</c:v>
                </c:pt>
                <c:pt idx="9">
                  <c:v>Krokodiller (n=153)</c:v>
                </c:pt>
                <c:pt idx="10">
                  <c:v>Elefanter (n=212)</c:v>
                </c:pt>
                <c:pt idx="11">
                  <c:v>Spækhuggere (n=249)</c:v>
                </c:pt>
                <c:pt idx="12">
                  <c:v>Delfiner (n=517)</c:v>
                </c:pt>
                <c:pt idx="13">
                  <c:v>Bjørne (n=49)</c:v>
                </c:pt>
                <c:pt idx="14">
                  <c:v>Aber (n=169)</c:v>
                </c:pt>
              </c:strCache>
            </c:strRef>
          </c:cat>
          <c:val>
            <c:numRef>
              <c:f>Sheet1!$C$2:$C$16</c:f>
              <c:numCache>
                <c:formatCode>0.00%</c:formatCode>
                <c:ptCount val="15"/>
                <c:pt idx="0">
                  <c:v>0.23469999999999999</c:v>
                </c:pt>
                <c:pt idx="1">
                  <c:v>0.28620000000000001</c:v>
                </c:pt>
                <c:pt idx="2">
                  <c:v>0.3377</c:v>
                </c:pt>
                <c:pt idx="3">
                  <c:v>0.2883</c:v>
                </c:pt>
                <c:pt idx="4">
                  <c:v>0.29909999999999998</c:v>
                </c:pt>
                <c:pt idx="5">
                  <c:v>0.29299999999999998</c:v>
                </c:pt>
                <c:pt idx="6">
                  <c:v>0.34949999999999998</c:v>
                </c:pt>
                <c:pt idx="7">
                  <c:v>0.28189999999999998</c:v>
                </c:pt>
                <c:pt idx="8">
                  <c:v>0.29189999999999999</c:v>
                </c:pt>
                <c:pt idx="9">
                  <c:v>0.31059999999999999</c:v>
                </c:pt>
                <c:pt idx="10">
                  <c:v>0.315</c:v>
                </c:pt>
                <c:pt idx="11">
                  <c:v>0.23580000000000001</c:v>
                </c:pt>
                <c:pt idx="12">
                  <c:v>0.27589999999999998</c:v>
                </c:pt>
                <c:pt idx="13">
                  <c:v>0.2135</c:v>
                </c:pt>
                <c:pt idx="14">
                  <c:v>0.29580000000000001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F-40FD-8EB8-31D44AD8DD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6-10 år siden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Andre dyr (n=38)</c:v>
                </c:pt>
                <c:pt idx="1">
                  <c:v>Tigre/løver (n=111)</c:v>
                </c:pt>
                <c:pt idx="2">
                  <c:v>Hvalrosser (n=54)</c:v>
                </c:pt>
                <c:pt idx="3">
                  <c:v>Sæler (n=147)</c:v>
                </c:pt>
                <c:pt idx="4">
                  <c:v>Søløver (n=307)</c:v>
                </c:pt>
                <c:pt idx="5">
                  <c:v>Slanger (n=194)</c:v>
                </c:pt>
                <c:pt idx="6">
                  <c:v>Rovfugle, f.eks. ørne (n=284)</c:v>
                </c:pt>
                <c:pt idx="7">
                  <c:v>Pingviner (n=85)</c:v>
                </c:pt>
                <c:pt idx="8">
                  <c:v>Papegøjer (n=297)</c:v>
                </c:pt>
                <c:pt idx="9">
                  <c:v>Krokodiller (n=153)</c:v>
                </c:pt>
                <c:pt idx="10">
                  <c:v>Elefanter (n=212)</c:v>
                </c:pt>
                <c:pt idx="11">
                  <c:v>Spækhuggere (n=249)</c:v>
                </c:pt>
                <c:pt idx="12">
                  <c:v>Delfiner (n=517)</c:v>
                </c:pt>
                <c:pt idx="13">
                  <c:v>Bjørne (n=49)</c:v>
                </c:pt>
                <c:pt idx="14">
                  <c:v>Aber (n=169)</c:v>
                </c:pt>
              </c:strCache>
            </c:strRef>
          </c:cat>
          <c:val>
            <c:numRef>
              <c:f>Sheet1!$D$2:$D$16</c:f>
              <c:numCache>
                <c:formatCode>0.00%</c:formatCode>
                <c:ptCount val="15"/>
                <c:pt idx="0">
                  <c:v>0.16839999999999999</c:v>
                </c:pt>
                <c:pt idx="1">
                  <c:v>0.27479999999999999</c:v>
                </c:pt>
                <c:pt idx="2">
                  <c:v>0.17649999999999999</c:v>
                </c:pt>
                <c:pt idx="3">
                  <c:v>0.23880000000000001</c:v>
                </c:pt>
                <c:pt idx="4">
                  <c:v>0.2452</c:v>
                </c:pt>
                <c:pt idx="5">
                  <c:v>0.25669999999999998</c:v>
                </c:pt>
                <c:pt idx="6">
                  <c:v>0.24030000000000001</c:v>
                </c:pt>
                <c:pt idx="7">
                  <c:v>0.2581</c:v>
                </c:pt>
                <c:pt idx="8">
                  <c:v>0.21609999999999999</c:v>
                </c:pt>
                <c:pt idx="9">
                  <c:v>0.2422</c:v>
                </c:pt>
                <c:pt idx="10">
                  <c:v>0.2351</c:v>
                </c:pt>
                <c:pt idx="11">
                  <c:v>0.27079999999999999</c:v>
                </c:pt>
                <c:pt idx="12">
                  <c:v>0.2291</c:v>
                </c:pt>
                <c:pt idx="13">
                  <c:v>0.25769999999999998</c:v>
                </c:pt>
                <c:pt idx="14">
                  <c:v>0.2298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F-40FD-8EB8-31D44AD8DD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Mere end 10 år siden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Andre dyr (n=38)</c:v>
                </c:pt>
                <c:pt idx="1">
                  <c:v>Tigre/løver (n=111)</c:v>
                </c:pt>
                <c:pt idx="2">
                  <c:v>Hvalrosser (n=54)</c:v>
                </c:pt>
                <c:pt idx="3">
                  <c:v>Sæler (n=147)</c:v>
                </c:pt>
                <c:pt idx="4">
                  <c:v>Søløver (n=307)</c:v>
                </c:pt>
                <c:pt idx="5">
                  <c:v>Slanger (n=194)</c:v>
                </c:pt>
                <c:pt idx="6">
                  <c:v>Rovfugle, f.eks. ørne (n=284)</c:v>
                </c:pt>
                <c:pt idx="7">
                  <c:v>Pingviner (n=85)</c:v>
                </c:pt>
                <c:pt idx="8">
                  <c:v>Papegøjer (n=297)</c:v>
                </c:pt>
                <c:pt idx="9">
                  <c:v>Krokodiller (n=153)</c:v>
                </c:pt>
                <c:pt idx="10">
                  <c:v>Elefanter (n=212)</c:v>
                </c:pt>
                <c:pt idx="11">
                  <c:v>Spækhuggere (n=249)</c:v>
                </c:pt>
                <c:pt idx="12">
                  <c:v>Delfiner (n=517)</c:v>
                </c:pt>
                <c:pt idx="13">
                  <c:v>Bjørne (n=49)</c:v>
                </c:pt>
                <c:pt idx="14">
                  <c:v>Aber (n=169)</c:v>
                </c:pt>
              </c:strCache>
            </c:strRef>
          </c:cat>
          <c:val>
            <c:numRef>
              <c:f>Sheet1!$E$2:$E$16</c:f>
              <c:numCache>
                <c:formatCode>0.00%</c:formatCode>
                <c:ptCount val="15"/>
                <c:pt idx="0">
                  <c:v>0.27300000000000002</c:v>
                </c:pt>
                <c:pt idx="1">
                  <c:v>0.21729999999999999</c:v>
                </c:pt>
                <c:pt idx="2">
                  <c:v>0.22989999999999999</c:v>
                </c:pt>
                <c:pt idx="3">
                  <c:v>0.15540000000000001</c:v>
                </c:pt>
                <c:pt idx="4">
                  <c:v>0.2321</c:v>
                </c:pt>
                <c:pt idx="5">
                  <c:v>0.2344</c:v>
                </c:pt>
                <c:pt idx="6">
                  <c:v>0.16930000000000001</c:v>
                </c:pt>
                <c:pt idx="7">
                  <c:v>0.1928</c:v>
                </c:pt>
                <c:pt idx="8">
                  <c:v>0.26019999999999999</c:v>
                </c:pt>
                <c:pt idx="9">
                  <c:v>0.2387</c:v>
                </c:pt>
                <c:pt idx="10">
                  <c:v>0.2001</c:v>
                </c:pt>
                <c:pt idx="11">
                  <c:v>0.31640000000000001</c:v>
                </c:pt>
                <c:pt idx="12">
                  <c:v>0.2913</c:v>
                </c:pt>
                <c:pt idx="13">
                  <c:v>0.26629999999999998</c:v>
                </c:pt>
                <c:pt idx="14">
                  <c:v>0.16470000000000001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F-40FD-8EB8-31D44AD8DD2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Husker ikke / ved ikke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Andre dyr (n=38)</c:v>
                </c:pt>
                <c:pt idx="1">
                  <c:v>Tigre/løver (n=111)</c:v>
                </c:pt>
                <c:pt idx="2">
                  <c:v>Hvalrosser (n=54)</c:v>
                </c:pt>
                <c:pt idx="3">
                  <c:v>Sæler (n=147)</c:v>
                </c:pt>
                <c:pt idx="4">
                  <c:v>Søløver (n=307)</c:v>
                </c:pt>
                <c:pt idx="5">
                  <c:v>Slanger (n=194)</c:v>
                </c:pt>
                <c:pt idx="6">
                  <c:v>Rovfugle, f.eks. ørne (n=284)</c:v>
                </c:pt>
                <c:pt idx="7">
                  <c:v>Pingviner (n=85)</c:v>
                </c:pt>
                <c:pt idx="8">
                  <c:v>Papegøjer (n=297)</c:v>
                </c:pt>
                <c:pt idx="9">
                  <c:v>Krokodiller (n=153)</c:v>
                </c:pt>
                <c:pt idx="10">
                  <c:v>Elefanter (n=212)</c:v>
                </c:pt>
                <c:pt idx="11">
                  <c:v>Spækhuggere (n=249)</c:v>
                </c:pt>
                <c:pt idx="12">
                  <c:v>Delfiner (n=517)</c:v>
                </c:pt>
                <c:pt idx="13">
                  <c:v>Bjørne (n=49)</c:v>
                </c:pt>
                <c:pt idx="14">
                  <c:v>Aber (n=169)</c:v>
                </c:pt>
              </c:strCache>
            </c:strRef>
          </c:cat>
          <c:val>
            <c:numRef>
              <c:f>Sheet1!$F$2:$F$16</c:f>
              <c:numCache>
                <c:formatCode>0.00%</c:formatCode>
                <c:ptCount val="15"/>
                <c:pt idx="0">
                  <c:v>4.8899999999999999E-2</c:v>
                </c:pt>
                <c:pt idx="1">
                  <c:v>3.6400000000000002E-2</c:v>
                </c:pt>
                <c:pt idx="2">
                  <c:v>0.1016</c:v>
                </c:pt>
                <c:pt idx="3">
                  <c:v>5.9700000000000003E-2</c:v>
                </c:pt>
                <c:pt idx="4">
                  <c:v>2.23E-2</c:v>
                </c:pt>
                <c:pt idx="5">
                  <c:v>1.9099999999999999E-2</c:v>
                </c:pt>
                <c:pt idx="6">
                  <c:v>2.87E-2</c:v>
                </c:pt>
                <c:pt idx="7">
                  <c:v>2.24E-2</c:v>
                </c:pt>
                <c:pt idx="8">
                  <c:v>2.5700000000000001E-2</c:v>
                </c:pt>
                <c:pt idx="9">
                  <c:v>2.4299999999999999E-2</c:v>
                </c:pt>
                <c:pt idx="10">
                  <c:v>1.47E-2</c:v>
                </c:pt>
                <c:pt idx="11">
                  <c:v>3.5299999999999998E-2</c:v>
                </c:pt>
                <c:pt idx="12">
                  <c:v>1.84E-2</c:v>
                </c:pt>
                <c:pt idx="13">
                  <c:v>8.6199999999999999E-2</c:v>
                </c:pt>
                <c:pt idx="14">
                  <c:v>2.1399999999999999E-2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2F-40FD-8EB8-31D44AD8DD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b"/>
      <c:layout/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Tyskland</c:v>
                </c:pt>
                <c:pt idx="1">
                  <c:v>Italien</c:v>
                </c:pt>
                <c:pt idx="2">
                  <c:v>Tunesien</c:v>
                </c:pt>
                <c:pt idx="3">
                  <c:v>Mexico</c:v>
                </c:pt>
                <c:pt idx="4">
                  <c:v>Sydafrika</c:v>
                </c:pt>
                <c:pt idx="5">
                  <c:v>Indonesien</c:v>
                </c:pt>
                <c:pt idx="6">
                  <c:v>Thailand</c:v>
                </c:pt>
                <c:pt idx="7">
                  <c:v>Australien</c:v>
                </c:pt>
                <c:pt idx="8">
                  <c:v>Tyrkiet</c:v>
                </c:pt>
                <c:pt idx="9">
                  <c:v>Frankrig</c:v>
                </c:pt>
                <c:pt idx="10">
                  <c:v>Spanien</c:v>
                </c:pt>
                <c:pt idx="11">
                  <c:v>USA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1.8800000000000001E-2</c:v>
                </c:pt>
                <c:pt idx="1">
                  <c:v>2.0199999999999999E-2</c:v>
                </c:pt>
                <c:pt idx="2">
                  <c:v>0</c:v>
                </c:pt>
                <c:pt idx="3">
                  <c:v>1.7299999999999999E-2</c:v>
                </c:pt>
                <c:pt idx="4">
                  <c:v>3.1300000000000001E-2</c:v>
                </c:pt>
                <c:pt idx="5">
                  <c:v>0</c:v>
                </c:pt>
                <c:pt idx="6">
                  <c:v>0</c:v>
                </c:pt>
                <c:pt idx="7">
                  <c:v>4.3400000000000001E-2</c:v>
                </c:pt>
                <c:pt idx="8">
                  <c:v>0</c:v>
                </c:pt>
                <c:pt idx="9">
                  <c:v>2.8199999999999999E-2</c:v>
                </c:pt>
                <c:pt idx="10">
                  <c:v>0.32240000000000002</c:v>
                </c:pt>
                <c:pt idx="11">
                  <c:v>0.45829999999999999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4-4F42-A415-EC5121AA4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Tyskland</c:v>
                </c:pt>
                <c:pt idx="1">
                  <c:v>Italien</c:v>
                </c:pt>
                <c:pt idx="2">
                  <c:v>Tunesien</c:v>
                </c:pt>
                <c:pt idx="3">
                  <c:v>Mexico</c:v>
                </c:pt>
                <c:pt idx="4">
                  <c:v>Sydafrika</c:v>
                </c:pt>
                <c:pt idx="5">
                  <c:v>Indonesien</c:v>
                </c:pt>
                <c:pt idx="6">
                  <c:v>Thailand</c:v>
                </c:pt>
                <c:pt idx="7">
                  <c:v>Australien</c:v>
                </c:pt>
                <c:pt idx="8">
                  <c:v>Tyrkiet</c:v>
                </c:pt>
                <c:pt idx="9">
                  <c:v>Frankrig</c:v>
                </c:pt>
                <c:pt idx="10">
                  <c:v>Spanien</c:v>
                </c:pt>
                <c:pt idx="11">
                  <c:v>USA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9.1000000000000004E-3</c:v>
                </c:pt>
                <c:pt idx="1">
                  <c:v>9.1999999999999998E-3</c:v>
                </c:pt>
                <c:pt idx="2">
                  <c:v>9.2999999999999992E-3</c:v>
                </c:pt>
                <c:pt idx="3">
                  <c:v>9.2999999999999992E-3</c:v>
                </c:pt>
                <c:pt idx="4">
                  <c:v>9.7000000000000003E-3</c:v>
                </c:pt>
                <c:pt idx="5">
                  <c:v>1.83E-2</c:v>
                </c:pt>
                <c:pt idx="6">
                  <c:v>1.9900000000000001E-2</c:v>
                </c:pt>
                <c:pt idx="7">
                  <c:v>2.8299999999999999E-2</c:v>
                </c:pt>
                <c:pt idx="8">
                  <c:v>3.7999999999999999E-2</c:v>
                </c:pt>
                <c:pt idx="9">
                  <c:v>0.12189999999999999</c:v>
                </c:pt>
                <c:pt idx="10">
                  <c:v>0.22850000000000001</c:v>
                </c:pt>
                <c:pt idx="11">
                  <c:v>0.49790000000000001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44-4F42-A415-EC5121AA49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Egypten</c:v>
                </c:pt>
                <c:pt idx="2">
                  <c:v>Ungarn</c:v>
                </c:pt>
                <c:pt idx="3">
                  <c:v>Indien</c:v>
                </c:pt>
                <c:pt idx="4">
                  <c:v>Cuba</c:v>
                </c:pt>
                <c:pt idx="5">
                  <c:v>Malta</c:v>
                </c:pt>
                <c:pt idx="6">
                  <c:v>Bulgarien</c:v>
                </c:pt>
                <c:pt idx="7">
                  <c:v>Portugal</c:v>
                </c:pt>
                <c:pt idx="8">
                  <c:v>Sverige</c:v>
                </c:pt>
                <c:pt idx="9">
                  <c:v>Holland</c:v>
                </c:pt>
                <c:pt idx="10">
                  <c:v>Rusland</c:v>
                </c:pt>
                <c:pt idx="11">
                  <c:v>Grækenland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7.8899999999999998E-2</c:v>
                </c:pt>
                <c:pt idx="1">
                  <c:v>1.5299999999999999E-2</c:v>
                </c:pt>
                <c:pt idx="2">
                  <c:v>0</c:v>
                </c:pt>
                <c:pt idx="3">
                  <c:v>3.2599999999999997E-2</c:v>
                </c:pt>
                <c:pt idx="4">
                  <c:v>1.7299999999999999E-2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1.6E-2</c:v>
                </c:pt>
                <c:pt idx="9">
                  <c:v>0</c:v>
                </c:pt>
                <c:pt idx="10">
                  <c:v>1.7299999999999999E-2</c:v>
                </c:pt>
                <c:pt idx="11">
                  <c:v>2.9100000000000001E-2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1-4456-A0DB-2C81F5A369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Egypten</c:v>
                </c:pt>
                <c:pt idx="2">
                  <c:v>Ungarn</c:v>
                </c:pt>
                <c:pt idx="3">
                  <c:v>Indien</c:v>
                </c:pt>
                <c:pt idx="4">
                  <c:v>Cuba</c:v>
                </c:pt>
                <c:pt idx="5">
                  <c:v>Malta</c:v>
                </c:pt>
                <c:pt idx="6">
                  <c:v>Bulgarien</c:v>
                </c:pt>
                <c:pt idx="7">
                  <c:v>Portugal</c:v>
                </c:pt>
                <c:pt idx="8">
                  <c:v>Sverige</c:v>
                </c:pt>
                <c:pt idx="9">
                  <c:v>Holland</c:v>
                </c:pt>
                <c:pt idx="10">
                  <c:v>Rusland</c:v>
                </c:pt>
                <c:pt idx="11">
                  <c:v>Grækenland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6.5699999999999995E-2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E1-4456-A0DB-2C81F5A369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Holland</c:v>
                </c:pt>
                <c:pt idx="1">
                  <c:v>Sverige</c:v>
                </c:pt>
                <c:pt idx="2">
                  <c:v>Rusland</c:v>
                </c:pt>
                <c:pt idx="3">
                  <c:v>Frankrig</c:v>
                </c:pt>
                <c:pt idx="4">
                  <c:v>Grækenland</c:v>
                </c:pt>
                <c:pt idx="5">
                  <c:v>Egypten</c:v>
                </c:pt>
                <c:pt idx="6">
                  <c:v>Australien</c:v>
                </c:pt>
                <c:pt idx="7">
                  <c:v>Spanien</c:v>
                </c:pt>
                <c:pt idx="8">
                  <c:v>USA</c:v>
                </c:pt>
                <c:pt idx="9">
                  <c:v>Sydafrika</c:v>
                </c:pt>
                <c:pt idx="10">
                  <c:v>Indien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1.1299999999999999E-2</c:v>
                </c:pt>
                <c:pt idx="1">
                  <c:v>1.1900000000000001E-2</c:v>
                </c:pt>
                <c:pt idx="2">
                  <c:v>1.2699999999999999E-2</c:v>
                </c:pt>
                <c:pt idx="3">
                  <c:v>1.5900000000000001E-2</c:v>
                </c:pt>
                <c:pt idx="4">
                  <c:v>1.78E-2</c:v>
                </c:pt>
                <c:pt idx="5">
                  <c:v>1.9800000000000002E-2</c:v>
                </c:pt>
                <c:pt idx="6">
                  <c:v>2.4400000000000002E-2</c:v>
                </c:pt>
                <c:pt idx="7">
                  <c:v>3.0300000000000001E-2</c:v>
                </c:pt>
                <c:pt idx="8">
                  <c:v>3.6299999999999999E-2</c:v>
                </c:pt>
                <c:pt idx="9">
                  <c:v>4.6399999999999997E-2</c:v>
                </c:pt>
                <c:pt idx="10">
                  <c:v>4.9200000000000001E-2</c:v>
                </c:pt>
                <c:pt idx="11">
                  <c:v>0.73440000000000005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8-4901-A920-24F5D877D7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Tyskland</c:v>
                </c:pt>
                <c:pt idx="2">
                  <c:v>Portugal</c:v>
                </c:pt>
                <c:pt idx="3">
                  <c:v>Mexico</c:v>
                </c:pt>
                <c:pt idx="4">
                  <c:v>Tunesien</c:v>
                </c:pt>
                <c:pt idx="5">
                  <c:v>Indonesien</c:v>
                </c:pt>
                <c:pt idx="6">
                  <c:v>Tyrkiet</c:v>
                </c:pt>
                <c:pt idx="7">
                  <c:v>Ungarn</c:v>
                </c:pt>
                <c:pt idx="8">
                  <c:v>Italien</c:v>
                </c:pt>
                <c:pt idx="9">
                  <c:v>Bulgarien</c:v>
                </c:pt>
                <c:pt idx="10">
                  <c:v>Malta</c:v>
                </c:pt>
                <c:pt idx="11">
                  <c:v>Cuba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0.11849999999999999</c:v>
                </c:pt>
                <c:pt idx="1">
                  <c:v>0</c:v>
                </c:pt>
                <c:pt idx="2">
                  <c:v>0</c:v>
                </c:pt>
                <c:pt idx="3">
                  <c:v>4.3E-3</c:v>
                </c:pt>
                <c:pt idx="4">
                  <c:v>4.3E-3</c:v>
                </c:pt>
                <c:pt idx="5">
                  <c:v>4.3E-3</c:v>
                </c:pt>
                <c:pt idx="6">
                  <c:v>5.7000000000000002E-3</c:v>
                </c:pt>
                <c:pt idx="7">
                  <c:v>5.7999999999999996E-3</c:v>
                </c:pt>
                <c:pt idx="8">
                  <c:v>5.8999999999999999E-3</c:v>
                </c:pt>
                <c:pt idx="9">
                  <c:v>6.1000000000000004E-3</c:v>
                </c:pt>
                <c:pt idx="10">
                  <c:v>9.7999999999999997E-3</c:v>
                </c:pt>
                <c:pt idx="11">
                  <c:v>1.01E-2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9-4AE3-B751-763B467BD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Grækenland</c:v>
                </c:pt>
                <c:pt idx="1">
                  <c:v>Bulgarien</c:v>
                </c:pt>
                <c:pt idx="2">
                  <c:v>Frankrig</c:v>
                </c:pt>
                <c:pt idx="3">
                  <c:v>Egypten</c:v>
                </c:pt>
                <c:pt idx="4">
                  <c:v>Sverige</c:v>
                </c:pt>
                <c:pt idx="5">
                  <c:v>Rusland</c:v>
                </c:pt>
                <c:pt idx="6">
                  <c:v>Sydafrika</c:v>
                </c:pt>
                <c:pt idx="7">
                  <c:v>Spanien</c:v>
                </c:pt>
                <c:pt idx="8">
                  <c:v>Australien</c:v>
                </c:pt>
                <c:pt idx="9">
                  <c:v>USA</c:v>
                </c:pt>
                <c:pt idx="10">
                  <c:v>Indien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3.9800000000000002E-2</c:v>
                </c:pt>
                <c:pt idx="1">
                  <c:v>0</c:v>
                </c:pt>
                <c:pt idx="2">
                  <c:v>1.4800000000000001E-2</c:v>
                </c:pt>
                <c:pt idx="3">
                  <c:v>2.7699999999999999E-2</c:v>
                </c:pt>
                <c:pt idx="4">
                  <c:v>0</c:v>
                </c:pt>
                <c:pt idx="5">
                  <c:v>0</c:v>
                </c:pt>
                <c:pt idx="6">
                  <c:v>9.5200000000000007E-2</c:v>
                </c:pt>
                <c:pt idx="7">
                  <c:v>3.9600000000000003E-2</c:v>
                </c:pt>
                <c:pt idx="8">
                  <c:v>0</c:v>
                </c:pt>
                <c:pt idx="9">
                  <c:v>1.83E-2</c:v>
                </c:pt>
                <c:pt idx="10">
                  <c:v>4.4900000000000002E-2</c:v>
                </c:pt>
                <c:pt idx="11">
                  <c:v>0.70779999999999998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87-4D44-A9F3-AAF8FAF6D9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Grækenland</c:v>
                </c:pt>
                <c:pt idx="1">
                  <c:v>Bulgarien</c:v>
                </c:pt>
                <c:pt idx="2">
                  <c:v>Frankrig</c:v>
                </c:pt>
                <c:pt idx="3">
                  <c:v>Egypten</c:v>
                </c:pt>
                <c:pt idx="4">
                  <c:v>Sverige</c:v>
                </c:pt>
                <c:pt idx="5">
                  <c:v>Rusland</c:v>
                </c:pt>
                <c:pt idx="6">
                  <c:v>Sydafrika</c:v>
                </c:pt>
                <c:pt idx="7">
                  <c:v>Spanien</c:v>
                </c:pt>
                <c:pt idx="8">
                  <c:v>Australien</c:v>
                </c:pt>
                <c:pt idx="9">
                  <c:v>USA</c:v>
                </c:pt>
                <c:pt idx="10">
                  <c:v>Indien</c:v>
                </c:pt>
                <c:pt idx="11">
                  <c:v>Thailand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8.6999999999999994E-3</c:v>
                </c:pt>
                <c:pt idx="1">
                  <c:v>8.6999999999999994E-3</c:v>
                </c:pt>
                <c:pt idx="2">
                  <c:v>1.6299999999999999E-2</c:v>
                </c:pt>
                <c:pt idx="3">
                  <c:v>1.66E-2</c:v>
                </c:pt>
                <c:pt idx="4">
                  <c:v>1.67E-2</c:v>
                </c:pt>
                <c:pt idx="5">
                  <c:v>1.7999999999999999E-2</c:v>
                </c:pt>
                <c:pt idx="6">
                  <c:v>2.63E-2</c:v>
                </c:pt>
                <c:pt idx="7">
                  <c:v>2.6499999999999999E-2</c:v>
                </c:pt>
                <c:pt idx="8">
                  <c:v>3.44E-2</c:v>
                </c:pt>
                <c:pt idx="9">
                  <c:v>4.3700000000000003E-2</c:v>
                </c:pt>
                <c:pt idx="10">
                  <c:v>5.0999999999999997E-2</c:v>
                </c:pt>
                <c:pt idx="11">
                  <c:v>0.74539999999999995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87-4D44-A9F3-AAF8FAF6D9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Tyskland</c:v>
                </c:pt>
                <c:pt idx="3">
                  <c:v>Tunesien</c:v>
                </c:pt>
                <c:pt idx="4">
                  <c:v>Indonesien</c:v>
                </c:pt>
                <c:pt idx="5">
                  <c:v>Portugal</c:v>
                </c:pt>
                <c:pt idx="6">
                  <c:v>Tyrkiet</c:v>
                </c:pt>
                <c:pt idx="7">
                  <c:v>Ungarn</c:v>
                </c:pt>
                <c:pt idx="8">
                  <c:v>Cuba</c:v>
                </c:pt>
                <c:pt idx="9">
                  <c:v>Malta</c:v>
                </c:pt>
                <c:pt idx="10">
                  <c:v>Italien</c:v>
                </c:pt>
                <c:pt idx="11">
                  <c:v>Holland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0.1421</c:v>
                </c:pt>
                <c:pt idx="1">
                  <c:v>1.4800000000000001E-2</c:v>
                </c:pt>
                <c:pt idx="2">
                  <c:v>0</c:v>
                </c:pt>
                <c:pt idx="3">
                  <c:v>1.4800000000000001E-2</c:v>
                </c:pt>
                <c:pt idx="4">
                  <c:v>1.4800000000000001E-2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1.4800000000000001E-2</c:v>
                </c:pt>
                <c:pt idx="9">
                  <c:v>1.35E-2</c:v>
                </c:pt>
                <c:pt idx="10">
                  <c:v>0</c:v>
                </c:pt>
                <c:pt idx="11">
                  <c:v>1.7600000000000001E-2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7-49ED-9AB6-7858AC4669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Tyskland</c:v>
                </c:pt>
                <c:pt idx="3">
                  <c:v>Tunesien</c:v>
                </c:pt>
                <c:pt idx="4">
                  <c:v>Indonesien</c:v>
                </c:pt>
                <c:pt idx="5">
                  <c:v>Portugal</c:v>
                </c:pt>
                <c:pt idx="6">
                  <c:v>Tyrkiet</c:v>
                </c:pt>
                <c:pt idx="7">
                  <c:v>Ungarn</c:v>
                </c:pt>
                <c:pt idx="8">
                  <c:v>Cuba</c:v>
                </c:pt>
                <c:pt idx="9">
                  <c:v>Malta</c:v>
                </c:pt>
                <c:pt idx="10">
                  <c:v>Italien</c:v>
                </c:pt>
                <c:pt idx="11">
                  <c:v>Holland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0.10879999999999999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8.0000000000000002E-3</c:v>
                </c:pt>
                <c:pt idx="7">
                  <c:v>8.2000000000000007E-3</c:v>
                </c:pt>
                <c:pt idx="8">
                  <c:v>8.2000000000000007E-3</c:v>
                </c:pt>
                <c:pt idx="9">
                  <c:v>8.3000000000000001E-3</c:v>
                </c:pt>
                <c:pt idx="10">
                  <c:v>8.3999999999999995E-3</c:v>
                </c:pt>
                <c:pt idx="11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7-49ED-9AB6-7858AC4669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Mexico</c:v>
                </c:pt>
                <c:pt idx="1">
                  <c:v>Tunesien</c:v>
                </c:pt>
                <c:pt idx="2">
                  <c:v>Frankrig</c:v>
                </c:pt>
                <c:pt idx="3">
                  <c:v>Sverige</c:v>
                </c:pt>
                <c:pt idx="4">
                  <c:v>Grækenland</c:v>
                </c:pt>
                <c:pt idx="5">
                  <c:v>Cuba</c:v>
                </c:pt>
                <c:pt idx="6">
                  <c:v>Sydafrika</c:v>
                </c:pt>
                <c:pt idx="7">
                  <c:v>Tyrkiet</c:v>
                </c:pt>
                <c:pt idx="8">
                  <c:v>Spanien</c:v>
                </c:pt>
                <c:pt idx="9">
                  <c:v>Australien</c:v>
                </c:pt>
                <c:pt idx="10">
                  <c:v>USA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1.49E-2</c:v>
                </c:pt>
                <c:pt idx="1">
                  <c:v>1.6899999999999998E-2</c:v>
                </c:pt>
                <c:pt idx="2">
                  <c:v>1.77E-2</c:v>
                </c:pt>
                <c:pt idx="3">
                  <c:v>2.35E-2</c:v>
                </c:pt>
                <c:pt idx="4">
                  <c:v>2.46E-2</c:v>
                </c:pt>
                <c:pt idx="5">
                  <c:v>2.4799999999999999E-2</c:v>
                </c:pt>
                <c:pt idx="6">
                  <c:v>2.4899999999999999E-2</c:v>
                </c:pt>
                <c:pt idx="7">
                  <c:v>3.61E-2</c:v>
                </c:pt>
                <c:pt idx="8">
                  <c:v>0.1166</c:v>
                </c:pt>
                <c:pt idx="9">
                  <c:v>0.1648</c:v>
                </c:pt>
                <c:pt idx="10">
                  <c:v>0.25180000000000002</c:v>
                </c:pt>
                <c:pt idx="11">
                  <c:v>0.31519999999999998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5-4C69-8834-81018EDD56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Rusland</c:v>
                </c:pt>
                <c:pt idx="2">
                  <c:v>Holland</c:v>
                </c:pt>
                <c:pt idx="3">
                  <c:v>Indien</c:v>
                </c:pt>
                <c:pt idx="4">
                  <c:v>Malta</c:v>
                </c:pt>
                <c:pt idx="5">
                  <c:v>Portugal</c:v>
                </c:pt>
                <c:pt idx="6">
                  <c:v>Egypten</c:v>
                </c:pt>
                <c:pt idx="7">
                  <c:v>Ungarn</c:v>
                </c:pt>
                <c:pt idx="8">
                  <c:v>Tyskland</c:v>
                </c:pt>
                <c:pt idx="9">
                  <c:v>Italien</c:v>
                </c:pt>
                <c:pt idx="10">
                  <c:v>Bulgarien</c:v>
                </c:pt>
                <c:pt idx="11">
                  <c:v>Indonesien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6.5100000000000005E-2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8.3999999999999995E-3</c:v>
                </c:pt>
                <c:pt idx="9">
                  <c:v>8.8000000000000005E-3</c:v>
                </c:pt>
                <c:pt idx="10">
                  <c:v>8.8000000000000005E-3</c:v>
                </c:pt>
                <c:pt idx="11">
                  <c:v>1.0200000000000001E-2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48-44E9-B7B4-2904B9609B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Bulgarien</c:v>
                </c:pt>
                <c:pt idx="1">
                  <c:v>Sverige</c:v>
                </c:pt>
                <c:pt idx="2">
                  <c:v>Grækenland</c:v>
                </c:pt>
                <c:pt idx="3">
                  <c:v>Indonesien</c:v>
                </c:pt>
                <c:pt idx="4">
                  <c:v>Tunesien</c:v>
                </c:pt>
                <c:pt idx="5">
                  <c:v>Cuba</c:v>
                </c:pt>
                <c:pt idx="6">
                  <c:v>Frankrig</c:v>
                </c:pt>
                <c:pt idx="7">
                  <c:v>Sydafrika</c:v>
                </c:pt>
                <c:pt idx="8">
                  <c:v>Spanien</c:v>
                </c:pt>
                <c:pt idx="9">
                  <c:v>Australien</c:v>
                </c:pt>
                <c:pt idx="10">
                  <c:v>USA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</c:v>
                </c:pt>
                <c:pt idx="1">
                  <c:v>4.7800000000000002E-2</c:v>
                </c:pt>
                <c:pt idx="2">
                  <c:v>4.7800000000000002E-2</c:v>
                </c:pt>
                <c:pt idx="3">
                  <c:v>0</c:v>
                </c:pt>
                <c:pt idx="4">
                  <c:v>0</c:v>
                </c:pt>
                <c:pt idx="5">
                  <c:v>2.52E-2</c:v>
                </c:pt>
                <c:pt idx="6">
                  <c:v>0</c:v>
                </c:pt>
                <c:pt idx="7">
                  <c:v>2.1100000000000001E-2</c:v>
                </c:pt>
                <c:pt idx="8">
                  <c:v>0.20780000000000001</c:v>
                </c:pt>
                <c:pt idx="9">
                  <c:v>0.13550000000000001</c:v>
                </c:pt>
                <c:pt idx="10">
                  <c:v>0.26900000000000002</c:v>
                </c:pt>
                <c:pt idx="11">
                  <c:v>0.27389999999999998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2-46A4-9BFC-3C857964FC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Bulgarien</c:v>
                </c:pt>
                <c:pt idx="1">
                  <c:v>Sverige</c:v>
                </c:pt>
                <c:pt idx="2">
                  <c:v>Grækenland</c:v>
                </c:pt>
                <c:pt idx="3">
                  <c:v>Indonesien</c:v>
                </c:pt>
                <c:pt idx="4">
                  <c:v>Tunesien</c:v>
                </c:pt>
                <c:pt idx="5">
                  <c:v>Cuba</c:v>
                </c:pt>
                <c:pt idx="6">
                  <c:v>Frankrig</c:v>
                </c:pt>
                <c:pt idx="7">
                  <c:v>Sydafrika</c:v>
                </c:pt>
                <c:pt idx="8">
                  <c:v>Spanien</c:v>
                </c:pt>
                <c:pt idx="9">
                  <c:v>Australien</c:v>
                </c:pt>
                <c:pt idx="10">
                  <c:v>USA</c:v>
                </c:pt>
                <c:pt idx="11">
                  <c:v>Thailand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1.26E-2</c:v>
                </c:pt>
                <c:pt idx="1">
                  <c:v>1.2999999999999999E-2</c:v>
                </c:pt>
                <c:pt idx="2">
                  <c:v>1.4500000000000001E-2</c:v>
                </c:pt>
                <c:pt idx="3">
                  <c:v>1.46E-2</c:v>
                </c:pt>
                <c:pt idx="4">
                  <c:v>2.4299999999999999E-2</c:v>
                </c:pt>
                <c:pt idx="5">
                  <c:v>2.46E-2</c:v>
                </c:pt>
                <c:pt idx="6">
                  <c:v>2.5399999999999999E-2</c:v>
                </c:pt>
                <c:pt idx="7">
                  <c:v>2.6499999999999999E-2</c:v>
                </c:pt>
                <c:pt idx="8">
                  <c:v>7.7100000000000002E-2</c:v>
                </c:pt>
                <c:pt idx="9">
                  <c:v>0.17749999999999999</c:v>
                </c:pt>
                <c:pt idx="10">
                  <c:v>0.24429999999999999</c:v>
                </c:pt>
                <c:pt idx="11">
                  <c:v>0.3332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72-46A4-9BFC-3C857964FC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Rusland</c:v>
                </c:pt>
                <c:pt idx="2">
                  <c:v>Holland</c:v>
                </c:pt>
                <c:pt idx="3">
                  <c:v>Indien</c:v>
                </c:pt>
                <c:pt idx="4">
                  <c:v>Malta</c:v>
                </c:pt>
                <c:pt idx="5">
                  <c:v>Portugal</c:v>
                </c:pt>
                <c:pt idx="6">
                  <c:v>Egypten</c:v>
                </c:pt>
                <c:pt idx="7">
                  <c:v>Ungarn</c:v>
                </c:pt>
                <c:pt idx="8">
                  <c:v>Tyskland</c:v>
                </c:pt>
                <c:pt idx="9">
                  <c:v>Mexico</c:v>
                </c:pt>
                <c:pt idx="10">
                  <c:v>Tyrkiet</c:v>
                </c:pt>
                <c:pt idx="11">
                  <c:v>Italien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2.1100000000000001E-2</c:v>
                </c:pt>
                <c:pt idx="10">
                  <c:v>9.0399999999999994E-2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D-4098-B74F-DAD4C05C59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Rusland</c:v>
                </c:pt>
                <c:pt idx="2">
                  <c:v>Holland</c:v>
                </c:pt>
                <c:pt idx="3">
                  <c:v>Indien</c:v>
                </c:pt>
                <c:pt idx="4">
                  <c:v>Malta</c:v>
                </c:pt>
                <c:pt idx="5">
                  <c:v>Portugal</c:v>
                </c:pt>
                <c:pt idx="6">
                  <c:v>Egypten</c:v>
                </c:pt>
                <c:pt idx="7">
                  <c:v>Ungarn</c:v>
                </c:pt>
                <c:pt idx="8">
                  <c:v>Tyskland</c:v>
                </c:pt>
                <c:pt idx="9">
                  <c:v>Mexico</c:v>
                </c:pt>
                <c:pt idx="10">
                  <c:v>Tyrkiet</c:v>
                </c:pt>
                <c:pt idx="11">
                  <c:v>Italien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9.3299999999999994E-2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1.21E-2</c:v>
                </c:pt>
                <c:pt idx="9">
                  <c:v>1.2200000000000001E-2</c:v>
                </c:pt>
                <c:pt idx="10">
                  <c:v>1.2500000000000001E-2</c:v>
                </c:pt>
                <c:pt idx="11">
                  <c:v>1.26E-2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D-4098-B74F-DAD4C05C59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2.1399999999999999E-2</c:v>
                </c:pt>
                <c:pt idx="1">
                  <c:v>0.16470000000000001</c:v>
                </c:pt>
                <c:pt idx="2">
                  <c:v>0.2298</c:v>
                </c:pt>
                <c:pt idx="3">
                  <c:v>0.29580000000000001</c:v>
                </c:pt>
                <c:pt idx="4">
                  <c:v>0.28820000000000001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9-4009-A680-DAAC366D94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Mexico</c:v>
                </c:pt>
                <c:pt idx="1">
                  <c:v>Frankrig</c:v>
                </c:pt>
                <c:pt idx="2">
                  <c:v>Egypten</c:v>
                </c:pt>
                <c:pt idx="3">
                  <c:v>Malta</c:v>
                </c:pt>
                <c:pt idx="4">
                  <c:v>Italien</c:v>
                </c:pt>
                <c:pt idx="5">
                  <c:v>Australien</c:v>
                </c:pt>
                <c:pt idx="6">
                  <c:v>Portugal</c:v>
                </c:pt>
                <c:pt idx="7">
                  <c:v>Grækenland</c:v>
                </c:pt>
                <c:pt idx="8">
                  <c:v>Tyrkiet</c:v>
                </c:pt>
                <c:pt idx="9">
                  <c:v>Thailand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1.7500000000000002E-2</c:v>
                </c:pt>
                <c:pt idx="1">
                  <c:v>1.8200000000000001E-2</c:v>
                </c:pt>
                <c:pt idx="2">
                  <c:v>1.84E-2</c:v>
                </c:pt>
                <c:pt idx="3">
                  <c:v>2.3199999999999998E-2</c:v>
                </c:pt>
                <c:pt idx="4">
                  <c:v>2.64E-2</c:v>
                </c:pt>
                <c:pt idx="5">
                  <c:v>3.4200000000000001E-2</c:v>
                </c:pt>
                <c:pt idx="6">
                  <c:v>3.6200000000000003E-2</c:v>
                </c:pt>
                <c:pt idx="7">
                  <c:v>4.3400000000000001E-2</c:v>
                </c:pt>
                <c:pt idx="8">
                  <c:v>6.9199999999999998E-2</c:v>
                </c:pt>
                <c:pt idx="9">
                  <c:v>8.3299999999999999E-2</c:v>
                </c:pt>
                <c:pt idx="10">
                  <c:v>8.5199999999999998E-2</c:v>
                </c:pt>
                <c:pt idx="11">
                  <c:v>0.58130000000000004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C-4FE6-BAE5-C845A5140E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Sverige</c:v>
                </c:pt>
                <c:pt idx="2">
                  <c:v>Rusland</c:v>
                </c:pt>
                <c:pt idx="3">
                  <c:v>Holland</c:v>
                </c:pt>
                <c:pt idx="4">
                  <c:v>Sydafrika</c:v>
                </c:pt>
                <c:pt idx="5">
                  <c:v>Ungarn</c:v>
                </c:pt>
                <c:pt idx="6">
                  <c:v>Indonesien</c:v>
                </c:pt>
                <c:pt idx="7">
                  <c:v>Tunesien</c:v>
                </c:pt>
                <c:pt idx="8">
                  <c:v>Indien</c:v>
                </c:pt>
                <c:pt idx="9">
                  <c:v>Bulgarien</c:v>
                </c:pt>
                <c:pt idx="10">
                  <c:v>Tyskland</c:v>
                </c:pt>
                <c:pt idx="11">
                  <c:v>Cuba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0.1014</c:v>
                </c:pt>
                <c:pt idx="1">
                  <c:v>0</c:v>
                </c:pt>
                <c:pt idx="2">
                  <c:v>0</c:v>
                </c:pt>
                <c:pt idx="3">
                  <c:v>4.0000000000000001E-3</c:v>
                </c:pt>
                <c:pt idx="4">
                  <c:v>4.5999999999999999E-3</c:v>
                </c:pt>
                <c:pt idx="5">
                  <c:v>4.5999999999999999E-3</c:v>
                </c:pt>
                <c:pt idx="6">
                  <c:v>7.7000000000000002E-3</c:v>
                </c:pt>
                <c:pt idx="7">
                  <c:v>9.2999999999999992E-3</c:v>
                </c:pt>
                <c:pt idx="8">
                  <c:v>1.17E-2</c:v>
                </c:pt>
                <c:pt idx="9">
                  <c:v>1.3299999999999999E-2</c:v>
                </c:pt>
                <c:pt idx="10">
                  <c:v>1.3899999999999999E-2</c:v>
                </c:pt>
                <c:pt idx="11">
                  <c:v>1.41E-2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F-4D26-8128-474819AB82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Frankrig</c:v>
                </c:pt>
                <c:pt idx="1">
                  <c:v>Italien</c:v>
                </c:pt>
                <c:pt idx="2">
                  <c:v>Bulgarien</c:v>
                </c:pt>
                <c:pt idx="3">
                  <c:v>Egypten</c:v>
                </c:pt>
                <c:pt idx="4">
                  <c:v>Tyskland</c:v>
                </c:pt>
                <c:pt idx="5">
                  <c:v>Australien</c:v>
                </c:pt>
                <c:pt idx="6">
                  <c:v>Portugal</c:v>
                </c:pt>
                <c:pt idx="7">
                  <c:v>Grækenland</c:v>
                </c:pt>
                <c:pt idx="8">
                  <c:v>Tyrkiet</c:v>
                </c:pt>
                <c:pt idx="9">
                  <c:v>USA</c:v>
                </c:pt>
                <c:pt idx="10">
                  <c:v>Thailand</c:v>
                </c:pt>
                <c:pt idx="11">
                  <c:v>Spanien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2.8000000000000001E-2</c:v>
                </c:pt>
                <c:pt idx="1">
                  <c:v>5.2499999999999998E-2</c:v>
                </c:pt>
                <c:pt idx="2">
                  <c:v>0</c:v>
                </c:pt>
                <c:pt idx="3">
                  <c:v>1.4500000000000001E-2</c:v>
                </c:pt>
                <c:pt idx="4">
                  <c:v>0</c:v>
                </c:pt>
                <c:pt idx="5">
                  <c:v>3.6200000000000003E-2</c:v>
                </c:pt>
                <c:pt idx="6">
                  <c:v>3.9E-2</c:v>
                </c:pt>
                <c:pt idx="7">
                  <c:v>3.5299999999999998E-2</c:v>
                </c:pt>
                <c:pt idx="8">
                  <c:v>7.5300000000000006E-2</c:v>
                </c:pt>
                <c:pt idx="9">
                  <c:v>6.2399999999999997E-2</c:v>
                </c:pt>
                <c:pt idx="10">
                  <c:v>5.3600000000000002E-2</c:v>
                </c:pt>
                <c:pt idx="11">
                  <c:v>0.60799999999999998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E-4AAD-8E40-8DEBBDDA2E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Frankrig</c:v>
                </c:pt>
                <c:pt idx="1">
                  <c:v>Italien</c:v>
                </c:pt>
                <c:pt idx="2">
                  <c:v>Bulgarien</c:v>
                </c:pt>
                <c:pt idx="3">
                  <c:v>Egypten</c:v>
                </c:pt>
                <c:pt idx="4">
                  <c:v>Tyskland</c:v>
                </c:pt>
                <c:pt idx="5">
                  <c:v>Australien</c:v>
                </c:pt>
                <c:pt idx="6">
                  <c:v>Portugal</c:v>
                </c:pt>
                <c:pt idx="7">
                  <c:v>Grækenland</c:v>
                </c:pt>
                <c:pt idx="8">
                  <c:v>Tyrkiet</c:v>
                </c:pt>
                <c:pt idx="9">
                  <c:v>USA</c:v>
                </c:pt>
                <c:pt idx="10">
                  <c:v>Thailand</c:v>
                </c:pt>
                <c:pt idx="11">
                  <c:v>Spanien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1.37E-2</c:v>
                </c:pt>
                <c:pt idx="1">
                  <c:v>1.4500000000000001E-2</c:v>
                </c:pt>
                <c:pt idx="2">
                  <c:v>1.9400000000000001E-2</c:v>
                </c:pt>
                <c:pt idx="3">
                  <c:v>2.0199999999999999E-2</c:v>
                </c:pt>
                <c:pt idx="4">
                  <c:v>2.0299999999999999E-2</c:v>
                </c:pt>
                <c:pt idx="5">
                  <c:v>3.3300000000000003E-2</c:v>
                </c:pt>
                <c:pt idx="6">
                  <c:v>3.5000000000000003E-2</c:v>
                </c:pt>
                <c:pt idx="7">
                  <c:v>4.7199999999999999E-2</c:v>
                </c:pt>
                <c:pt idx="8">
                  <c:v>6.6400000000000001E-2</c:v>
                </c:pt>
                <c:pt idx="9">
                  <c:v>9.5600000000000004E-2</c:v>
                </c:pt>
                <c:pt idx="10">
                  <c:v>9.69E-2</c:v>
                </c:pt>
                <c:pt idx="11">
                  <c:v>0.56910000000000005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E-4AAD-8E40-8DEBBDDA2E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Sydafrika</c:v>
                </c:pt>
                <c:pt idx="2">
                  <c:v>Sverige</c:v>
                </c:pt>
                <c:pt idx="3">
                  <c:v>Rusland</c:v>
                </c:pt>
                <c:pt idx="4">
                  <c:v>Indonesien</c:v>
                </c:pt>
                <c:pt idx="5">
                  <c:v>Indien</c:v>
                </c:pt>
                <c:pt idx="6">
                  <c:v>Holland</c:v>
                </c:pt>
                <c:pt idx="7">
                  <c:v>Ungarn</c:v>
                </c:pt>
                <c:pt idx="8">
                  <c:v>Cuba</c:v>
                </c:pt>
                <c:pt idx="9">
                  <c:v>Mexico</c:v>
                </c:pt>
                <c:pt idx="10">
                  <c:v>Malta</c:v>
                </c:pt>
                <c:pt idx="11">
                  <c:v>Tunesien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9.7500000000000003E-2</c:v>
                </c:pt>
                <c:pt idx="1">
                  <c:v>1.4500000000000001E-2</c:v>
                </c:pt>
                <c:pt idx="2">
                  <c:v>0</c:v>
                </c:pt>
                <c:pt idx="3">
                  <c:v>0</c:v>
                </c:pt>
                <c:pt idx="4">
                  <c:v>2.46E-2</c:v>
                </c:pt>
                <c:pt idx="5">
                  <c:v>3.73E-2</c:v>
                </c:pt>
                <c:pt idx="6">
                  <c:v>0</c:v>
                </c:pt>
                <c:pt idx="7">
                  <c:v>0</c:v>
                </c:pt>
                <c:pt idx="8">
                  <c:v>1.61E-2</c:v>
                </c:pt>
                <c:pt idx="9">
                  <c:v>2.6100000000000002E-2</c:v>
                </c:pt>
                <c:pt idx="10">
                  <c:v>4.4499999999999998E-2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C-4B97-AA0A-560E67078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Sydafrika</c:v>
                </c:pt>
                <c:pt idx="2">
                  <c:v>Sverige</c:v>
                </c:pt>
                <c:pt idx="3">
                  <c:v>Rusland</c:v>
                </c:pt>
                <c:pt idx="4">
                  <c:v>Indonesien</c:v>
                </c:pt>
                <c:pt idx="5">
                  <c:v>Indien</c:v>
                </c:pt>
                <c:pt idx="6">
                  <c:v>Holland</c:v>
                </c:pt>
                <c:pt idx="7">
                  <c:v>Ungarn</c:v>
                </c:pt>
                <c:pt idx="8">
                  <c:v>Cuba</c:v>
                </c:pt>
                <c:pt idx="9">
                  <c:v>Mexico</c:v>
                </c:pt>
                <c:pt idx="10">
                  <c:v>Malta</c:v>
                </c:pt>
                <c:pt idx="11">
                  <c:v>Tunesien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0.1031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5.7999999999999996E-3</c:v>
                </c:pt>
                <c:pt idx="7">
                  <c:v>6.7000000000000002E-3</c:v>
                </c:pt>
                <c:pt idx="8">
                  <c:v>1.32E-2</c:v>
                </c:pt>
                <c:pt idx="9">
                  <c:v>1.35E-2</c:v>
                </c:pt>
                <c:pt idx="10">
                  <c:v>1.35E-2</c:v>
                </c:pt>
                <c:pt idx="11">
                  <c:v>1.3599999999999999E-2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9C-4B97-AA0A-560E67078B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Tunesien</c:v>
                </c:pt>
                <c:pt idx="1">
                  <c:v>Grækenland</c:v>
                </c:pt>
                <c:pt idx="2">
                  <c:v>Rusland</c:v>
                </c:pt>
                <c:pt idx="3">
                  <c:v>Indien</c:v>
                </c:pt>
                <c:pt idx="4">
                  <c:v>Sverige</c:v>
                </c:pt>
                <c:pt idx="5">
                  <c:v>Tyrkiet</c:v>
                </c:pt>
                <c:pt idx="6">
                  <c:v>Portugal</c:v>
                </c:pt>
                <c:pt idx="7">
                  <c:v>Tyskland</c:v>
                </c:pt>
                <c:pt idx="8">
                  <c:v>Frankrig</c:v>
                </c:pt>
                <c:pt idx="9">
                  <c:v>Australien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2.98E-2</c:v>
                </c:pt>
                <c:pt idx="1">
                  <c:v>3.2000000000000001E-2</c:v>
                </c:pt>
                <c:pt idx="2">
                  <c:v>3.3399999999999999E-2</c:v>
                </c:pt>
                <c:pt idx="3">
                  <c:v>3.7400000000000003E-2</c:v>
                </c:pt>
                <c:pt idx="4">
                  <c:v>3.8800000000000001E-2</c:v>
                </c:pt>
                <c:pt idx="5">
                  <c:v>4.0500000000000001E-2</c:v>
                </c:pt>
                <c:pt idx="6">
                  <c:v>4.7899999999999998E-2</c:v>
                </c:pt>
                <c:pt idx="7">
                  <c:v>6.7400000000000002E-2</c:v>
                </c:pt>
                <c:pt idx="8">
                  <c:v>0.08</c:v>
                </c:pt>
                <c:pt idx="9">
                  <c:v>0.1045</c:v>
                </c:pt>
                <c:pt idx="10">
                  <c:v>0.21199999999999999</c:v>
                </c:pt>
                <c:pt idx="11">
                  <c:v>0.2213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0-4D0D-BC40-252D9716E1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Ungarn</c:v>
                </c:pt>
                <c:pt idx="3">
                  <c:v>Indonesien</c:v>
                </c:pt>
                <c:pt idx="4">
                  <c:v>Thailand</c:v>
                </c:pt>
                <c:pt idx="5">
                  <c:v>Malta</c:v>
                </c:pt>
                <c:pt idx="6">
                  <c:v>Bulgarien</c:v>
                </c:pt>
                <c:pt idx="7">
                  <c:v>Italien</c:v>
                </c:pt>
                <c:pt idx="8">
                  <c:v>Holland</c:v>
                </c:pt>
                <c:pt idx="9">
                  <c:v>Sydafrika</c:v>
                </c:pt>
                <c:pt idx="10">
                  <c:v>Egypten</c:v>
                </c:pt>
                <c:pt idx="11">
                  <c:v>Cuba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0.2344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1.1900000000000001E-2</c:v>
                </c:pt>
                <c:pt idx="8">
                  <c:v>1.46E-2</c:v>
                </c:pt>
                <c:pt idx="9">
                  <c:v>1.6299999999999999E-2</c:v>
                </c:pt>
                <c:pt idx="10">
                  <c:v>2.01E-2</c:v>
                </c:pt>
                <c:pt idx="11">
                  <c:v>2.01E-2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4-450B-9368-74981ED970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Cuba</c:v>
                </c:pt>
                <c:pt idx="1">
                  <c:v>Egypten</c:v>
                </c:pt>
                <c:pt idx="2">
                  <c:v>Tyrkiet</c:v>
                </c:pt>
                <c:pt idx="3">
                  <c:v>Sverige</c:v>
                </c:pt>
                <c:pt idx="4">
                  <c:v>Sydafrika</c:v>
                </c:pt>
                <c:pt idx="5">
                  <c:v>Indien</c:v>
                </c:pt>
                <c:pt idx="6">
                  <c:v>Tyskland</c:v>
                </c:pt>
                <c:pt idx="7">
                  <c:v>Tunesien</c:v>
                </c:pt>
                <c:pt idx="8">
                  <c:v>Frankrig</c:v>
                </c:pt>
                <c:pt idx="9">
                  <c:v>Australien</c:v>
                </c:pt>
                <c:pt idx="10">
                  <c:v>Spanien</c:v>
                </c:pt>
                <c:pt idx="11">
                  <c:v>USA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4.9200000000000001E-2</c:v>
                </c:pt>
                <c:pt idx="1">
                  <c:v>4.9200000000000001E-2</c:v>
                </c:pt>
                <c:pt idx="2">
                  <c:v>6.3600000000000004E-2</c:v>
                </c:pt>
                <c:pt idx="3">
                  <c:v>5.74E-2</c:v>
                </c:pt>
                <c:pt idx="4">
                  <c:v>0</c:v>
                </c:pt>
                <c:pt idx="5">
                  <c:v>4.9200000000000001E-2</c:v>
                </c:pt>
                <c:pt idx="6">
                  <c:v>9.2100000000000001E-2</c:v>
                </c:pt>
                <c:pt idx="7">
                  <c:v>0</c:v>
                </c:pt>
                <c:pt idx="8">
                  <c:v>8.1799999999999998E-2</c:v>
                </c:pt>
                <c:pt idx="9">
                  <c:v>0.1095</c:v>
                </c:pt>
                <c:pt idx="10">
                  <c:v>0.2412</c:v>
                </c:pt>
                <c:pt idx="11">
                  <c:v>7.9899999999999999E-2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E-4B5D-A285-58FA84111C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Cuba</c:v>
                </c:pt>
                <c:pt idx="1">
                  <c:v>Egypten</c:v>
                </c:pt>
                <c:pt idx="2">
                  <c:v>Tyrkiet</c:v>
                </c:pt>
                <c:pt idx="3">
                  <c:v>Sverige</c:v>
                </c:pt>
                <c:pt idx="4">
                  <c:v>Sydafrika</c:v>
                </c:pt>
                <c:pt idx="5">
                  <c:v>Indien</c:v>
                </c:pt>
                <c:pt idx="6">
                  <c:v>Tyskland</c:v>
                </c:pt>
                <c:pt idx="7">
                  <c:v>Tunesien</c:v>
                </c:pt>
                <c:pt idx="8">
                  <c:v>Frankrig</c:v>
                </c:pt>
                <c:pt idx="9">
                  <c:v>Australien</c:v>
                </c:pt>
                <c:pt idx="10">
                  <c:v>Spanien</c:v>
                </c:pt>
                <c:pt idx="11">
                  <c:v>USA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2.4500000000000001E-2</c:v>
                </c:pt>
                <c:pt idx="3">
                  <c:v>2.5899999999999999E-2</c:v>
                </c:pt>
                <c:pt idx="4">
                  <c:v>2.76E-2</c:v>
                </c:pt>
                <c:pt idx="5">
                  <c:v>2.9100000000000001E-2</c:v>
                </c:pt>
                <c:pt idx="6">
                  <c:v>5.04E-2</c:v>
                </c:pt>
                <c:pt idx="7">
                  <c:v>5.04E-2</c:v>
                </c:pt>
                <c:pt idx="8">
                  <c:v>7.8700000000000006E-2</c:v>
                </c:pt>
                <c:pt idx="9">
                  <c:v>0.10100000000000001</c:v>
                </c:pt>
                <c:pt idx="10">
                  <c:v>0.20749999999999999</c:v>
                </c:pt>
                <c:pt idx="11">
                  <c:v>0.30330000000000001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E-4B5D-A285-58FA84111C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Grækenland</c:v>
                </c:pt>
                <c:pt idx="3">
                  <c:v>Holland</c:v>
                </c:pt>
                <c:pt idx="4">
                  <c:v>Indonesien</c:v>
                </c:pt>
                <c:pt idx="5">
                  <c:v>Italien</c:v>
                </c:pt>
                <c:pt idx="6">
                  <c:v>Malta</c:v>
                </c:pt>
                <c:pt idx="7">
                  <c:v>Bulgarien</c:v>
                </c:pt>
                <c:pt idx="8">
                  <c:v>Portugal</c:v>
                </c:pt>
                <c:pt idx="9">
                  <c:v>Rusland</c:v>
                </c:pt>
                <c:pt idx="10">
                  <c:v>Thailand</c:v>
                </c:pt>
                <c:pt idx="11">
                  <c:v>Ungarn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0.1573</c:v>
                </c:pt>
                <c:pt idx="1">
                  <c:v>0</c:v>
                </c:pt>
                <c:pt idx="2">
                  <c:v>7.85E-2</c:v>
                </c:pt>
                <c:pt idx="3">
                  <c:v>3.5700000000000003E-2</c:v>
                </c:pt>
                <c:pt idx="4">
                  <c:v>0</c:v>
                </c:pt>
                <c:pt idx="5">
                  <c:v>2.92E-2</c:v>
                </c:pt>
                <c:pt idx="6">
                  <c:v>0</c:v>
                </c:pt>
                <c:pt idx="7">
                  <c:v>0</c:v>
                </c:pt>
                <c:pt idx="8">
                  <c:v>0.1174</c:v>
                </c:pt>
                <c:pt idx="9">
                  <c:v>8.1799999999999998E-2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D-49CB-8452-EB7BFD4D24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Grækenland</c:v>
                </c:pt>
                <c:pt idx="3">
                  <c:v>Holland</c:v>
                </c:pt>
                <c:pt idx="4">
                  <c:v>Indonesien</c:v>
                </c:pt>
                <c:pt idx="5">
                  <c:v>Italien</c:v>
                </c:pt>
                <c:pt idx="6">
                  <c:v>Malta</c:v>
                </c:pt>
                <c:pt idx="7">
                  <c:v>Bulgarien</c:v>
                </c:pt>
                <c:pt idx="8">
                  <c:v>Portugal</c:v>
                </c:pt>
                <c:pt idx="9">
                  <c:v>Rusland</c:v>
                </c:pt>
                <c:pt idx="10">
                  <c:v>Thailand</c:v>
                </c:pt>
                <c:pt idx="11">
                  <c:v>Ungarn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0.28770000000000001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2D-49CB-8452-EB7BFD4D24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Bulgarien</c:v>
                </c:pt>
                <c:pt idx="1">
                  <c:v>Mexico</c:v>
                </c:pt>
                <c:pt idx="2">
                  <c:v>Portugal</c:v>
                </c:pt>
                <c:pt idx="3">
                  <c:v>Italien</c:v>
                </c:pt>
                <c:pt idx="4">
                  <c:v>Thailand</c:v>
                </c:pt>
                <c:pt idx="5">
                  <c:v>Grækenland</c:v>
                </c:pt>
                <c:pt idx="6">
                  <c:v>Frankrig</c:v>
                </c:pt>
                <c:pt idx="7">
                  <c:v>Sverige</c:v>
                </c:pt>
                <c:pt idx="8">
                  <c:v>Australien</c:v>
                </c:pt>
                <c:pt idx="9">
                  <c:v>Tyskland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1.2699999999999999E-2</c:v>
                </c:pt>
                <c:pt idx="1">
                  <c:v>1.2800000000000001E-2</c:v>
                </c:pt>
                <c:pt idx="2">
                  <c:v>1.2999999999999999E-2</c:v>
                </c:pt>
                <c:pt idx="3">
                  <c:v>1.8200000000000001E-2</c:v>
                </c:pt>
                <c:pt idx="4">
                  <c:v>2.18E-2</c:v>
                </c:pt>
                <c:pt idx="5">
                  <c:v>2.7799999999999998E-2</c:v>
                </c:pt>
                <c:pt idx="6">
                  <c:v>6.0499999999999998E-2</c:v>
                </c:pt>
                <c:pt idx="7">
                  <c:v>6.8500000000000005E-2</c:v>
                </c:pt>
                <c:pt idx="8">
                  <c:v>6.9900000000000004E-2</c:v>
                </c:pt>
                <c:pt idx="9">
                  <c:v>9.4100000000000003E-2</c:v>
                </c:pt>
                <c:pt idx="10">
                  <c:v>0.14410000000000001</c:v>
                </c:pt>
                <c:pt idx="11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2-4984-99D5-9463A1C552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Indonesien</c:v>
                </c:pt>
                <c:pt idx="2">
                  <c:v>Egypten</c:v>
                </c:pt>
                <c:pt idx="3">
                  <c:v>Rusland</c:v>
                </c:pt>
                <c:pt idx="4">
                  <c:v>Ungarn</c:v>
                </c:pt>
                <c:pt idx="5">
                  <c:v>Cuba</c:v>
                </c:pt>
                <c:pt idx="6">
                  <c:v>Sydafrika</c:v>
                </c:pt>
                <c:pt idx="7">
                  <c:v>Indien</c:v>
                </c:pt>
                <c:pt idx="8">
                  <c:v>Tyrkiet</c:v>
                </c:pt>
                <c:pt idx="9">
                  <c:v>Malta</c:v>
                </c:pt>
                <c:pt idx="10">
                  <c:v>Tunesien</c:v>
                </c:pt>
                <c:pt idx="11">
                  <c:v>Holland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0.24310000000000001</c:v>
                </c:pt>
                <c:pt idx="1">
                  <c:v>0</c:v>
                </c:pt>
                <c:pt idx="2">
                  <c:v>3.2000000000000002E-3</c:v>
                </c:pt>
                <c:pt idx="3">
                  <c:v>4.0000000000000001E-3</c:v>
                </c:pt>
                <c:pt idx="4">
                  <c:v>4.1999999999999997E-3</c:v>
                </c:pt>
                <c:pt idx="5">
                  <c:v>4.1999999999999997E-3</c:v>
                </c:pt>
                <c:pt idx="6">
                  <c:v>4.7999999999999996E-3</c:v>
                </c:pt>
                <c:pt idx="7">
                  <c:v>6.4000000000000003E-3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8.6E-3</c:v>
                </c:pt>
                <c:pt idx="11">
                  <c:v>9.4000000000000004E-3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9-47A1-9240-2525406706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2.35E-2</c:v>
                </c:pt>
                <c:pt idx="1">
                  <c:v>0.20649999999999999</c:v>
                </c:pt>
                <c:pt idx="2">
                  <c:v>0.34749999999999998</c:v>
                </c:pt>
                <c:pt idx="3">
                  <c:v>0.23269999999999999</c:v>
                </c:pt>
                <c:pt idx="4">
                  <c:v>0.1898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9-449E-8695-E2C13F90EA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2.0199999999999999E-2</c:v>
                </c:pt>
                <c:pt idx="1">
                  <c:v>0.1396</c:v>
                </c:pt>
                <c:pt idx="2">
                  <c:v>0.15920000000000001</c:v>
                </c:pt>
                <c:pt idx="3">
                  <c:v>0.3337</c:v>
                </c:pt>
                <c:pt idx="4">
                  <c:v>0.3473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9-449E-8695-E2C13F90EA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Holland</c:v>
                </c:pt>
                <c:pt idx="1">
                  <c:v>Bulgarien</c:v>
                </c:pt>
                <c:pt idx="2">
                  <c:v>Mexico</c:v>
                </c:pt>
                <c:pt idx="3">
                  <c:v>Portugal</c:v>
                </c:pt>
                <c:pt idx="4">
                  <c:v>Grækenland</c:v>
                </c:pt>
                <c:pt idx="5">
                  <c:v>Thailand</c:v>
                </c:pt>
                <c:pt idx="6">
                  <c:v>Australien</c:v>
                </c:pt>
                <c:pt idx="7">
                  <c:v>Sverige</c:v>
                </c:pt>
                <c:pt idx="8">
                  <c:v>Frankrig</c:v>
                </c:pt>
                <c:pt idx="9">
                  <c:v>Tyskland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3.9800000000000002E-2</c:v>
                </c:pt>
                <c:pt idx="5">
                  <c:v>9.4000000000000004E-3</c:v>
                </c:pt>
                <c:pt idx="6">
                  <c:v>0.1011</c:v>
                </c:pt>
                <c:pt idx="7">
                  <c:v>9.35E-2</c:v>
                </c:pt>
                <c:pt idx="8">
                  <c:v>4.0599999999999997E-2</c:v>
                </c:pt>
                <c:pt idx="9">
                  <c:v>6.6199999999999995E-2</c:v>
                </c:pt>
                <c:pt idx="10">
                  <c:v>9.9400000000000002E-2</c:v>
                </c:pt>
                <c:pt idx="11">
                  <c:v>0.33489999999999998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6-49A0-AD21-4FA73479EB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Holland</c:v>
                </c:pt>
                <c:pt idx="1">
                  <c:v>Bulgarien</c:v>
                </c:pt>
                <c:pt idx="2">
                  <c:v>Mexico</c:v>
                </c:pt>
                <c:pt idx="3">
                  <c:v>Portugal</c:v>
                </c:pt>
                <c:pt idx="4">
                  <c:v>Grækenland</c:v>
                </c:pt>
                <c:pt idx="5">
                  <c:v>Thailand</c:v>
                </c:pt>
                <c:pt idx="6">
                  <c:v>Australien</c:v>
                </c:pt>
                <c:pt idx="7">
                  <c:v>Sverige</c:v>
                </c:pt>
                <c:pt idx="8">
                  <c:v>Frankrig</c:v>
                </c:pt>
                <c:pt idx="9">
                  <c:v>Tyskland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1.4200000000000001E-2</c:v>
                </c:pt>
                <c:pt idx="1">
                  <c:v>1.9099999999999999E-2</c:v>
                </c:pt>
                <c:pt idx="2">
                  <c:v>1.9300000000000001E-2</c:v>
                </c:pt>
                <c:pt idx="3">
                  <c:v>1.9699999999999999E-2</c:v>
                </c:pt>
                <c:pt idx="4">
                  <c:v>2.1600000000000001E-2</c:v>
                </c:pt>
                <c:pt idx="5">
                  <c:v>2.8199999999999999E-2</c:v>
                </c:pt>
                <c:pt idx="6">
                  <c:v>5.3999999999999999E-2</c:v>
                </c:pt>
                <c:pt idx="7">
                  <c:v>5.5800000000000002E-2</c:v>
                </c:pt>
                <c:pt idx="8">
                  <c:v>7.0699999999999999E-2</c:v>
                </c:pt>
                <c:pt idx="9">
                  <c:v>0.1084</c:v>
                </c:pt>
                <c:pt idx="10">
                  <c:v>0.16689999999999999</c:v>
                </c:pt>
                <c:pt idx="11">
                  <c:v>0.30030000000000001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6-49A0-AD21-4FA73479EB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Indonesien</c:v>
                </c:pt>
                <c:pt idx="2">
                  <c:v>Egypten</c:v>
                </c:pt>
                <c:pt idx="3">
                  <c:v>Indien</c:v>
                </c:pt>
                <c:pt idx="4">
                  <c:v>Malta</c:v>
                </c:pt>
                <c:pt idx="5">
                  <c:v>Rusland</c:v>
                </c:pt>
                <c:pt idx="6">
                  <c:v>Ungarn</c:v>
                </c:pt>
                <c:pt idx="7">
                  <c:v>Cuba</c:v>
                </c:pt>
                <c:pt idx="8">
                  <c:v>Tyrkiet</c:v>
                </c:pt>
                <c:pt idx="9">
                  <c:v>Sydafrika</c:v>
                </c:pt>
                <c:pt idx="10">
                  <c:v>Italien</c:v>
                </c:pt>
                <c:pt idx="11">
                  <c:v>Tunesien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0.24629999999999999</c:v>
                </c:pt>
                <c:pt idx="1">
                  <c:v>0</c:v>
                </c:pt>
                <c:pt idx="2">
                  <c:v>9.4000000000000004E-3</c:v>
                </c:pt>
                <c:pt idx="3">
                  <c:v>1.9E-2</c:v>
                </c:pt>
                <c:pt idx="4">
                  <c:v>2.53E-2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1.11E-2</c:v>
                </c:pt>
                <c:pt idx="9">
                  <c:v>0</c:v>
                </c:pt>
                <c:pt idx="10">
                  <c:v>2.8799999999999999E-2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1-435A-A0FB-7DEF4DEAF7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Indonesien</c:v>
                </c:pt>
                <c:pt idx="2">
                  <c:v>Egypten</c:v>
                </c:pt>
                <c:pt idx="3">
                  <c:v>Indien</c:v>
                </c:pt>
                <c:pt idx="4">
                  <c:v>Malta</c:v>
                </c:pt>
                <c:pt idx="5">
                  <c:v>Rusland</c:v>
                </c:pt>
                <c:pt idx="6">
                  <c:v>Ungarn</c:v>
                </c:pt>
                <c:pt idx="7">
                  <c:v>Cuba</c:v>
                </c:pt>
                <c:pt idx="8">
                  <c:v>Tyrkiet</c:v>
                </c:pt>
                <c:pt idx="9">
                  <c:v>Sydafrika</c:v>
                </c:pt>
                <c:pt idx="10">
                  <c:v>Italien</c:v>
                </c:pt>
                <c:pt idx="11">
                  <c:v>Tunesien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0.24149999999999999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6.1000000000000004E-3</c:v>
                </c:pt>
                <c:pt idx="6">
                  <c:v>6.3E-3</c:v>
                </c:pt>
                <c:pt idx="7">
                  <c:v>6.3E-3</c:v>
                </c:pt>
                <c:pt idx="8">
                  <c:v>6.4000000000000003E-3</c:v>
                </c:pt>
                <c:pt idx="9">
                  <c:v>7.1999999999999998E-3</c:v>
                </c:pt>
                <c:pt idx="10">
                  <c:v>1.2800000000000001E-2</c:v>
                </c:pt>
                <c:pt idx="1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E1-435A-A0FB-7DEF4DEAF7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Malta</c:v>
                </c:pt>
                <c:pt idx="1">
                  <c:v>Grækenland</c:v>
                </c:pt>
                <c:pt idx="2">
                  <c:v>Sydafrika</c:v>
                </c:pt>
                <c:pt idx="3">
                  <c:v>Mexico</c:v>
                </c:pt>
                <c:pt idx="4">
                  <c:v>Australien</c:v>
                </c:pt>
                <c:pt idx="5">
                  <c:v>USA</c:v>
                </c:pt>
                <c:pt idx="6">
                  <c:v>Tunesien</c:v>
                </c:pt>
                <c:pt idx="7">
                  <c:v>Indien</c:v>
                </c:pt>
                <c:pt idx="8">
                  <c:v>Tyrkiet</c:v>
                </c:pt>
                <c:pt idx="9">
                  <c:v>Spanien</c:v>
                </c:pt>
                <c:pt idx="10">
                  <c:v>Egypten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2.52E-2</c:v>
                </c:pt>
                <c:pt idx="1">
                  <c:v>2.6200000000000001E-2</c:v>
                </c:pt>
                <c:pt idx="2">
                  <c:v>3.0700000000000002E-2</c:v>
                </c:pt>
                <c:pt idx="3">
                  <c:v>3.2300000000000002E-2</c:v>
                </c:pt>
                <c:pt idx="4">
                  <c:v>4.9500000000000002E-2</c:v>
                </c:pt>
                <c:pt idx="5">
                  <c:v>5.3699999999999998E-2</c:v>
                </c:pt>
                <c:pt idx="6">
                  <c:v>6.0600000000000001E-2</c:v>
                </c:pt>
                <c:pt idx="7">
                  <c:v>6.0600000000000001E-2</c:v>
                </c:pt>
                <c:pt idx="8">
                  <c:v>7.3599999999999999E-2</c:v>
                </c:pt>
                <c:pt idx="9">
                  <c:v>0.1081</c:v>
                </c:pt>
                <c:pt idx="10">
                  <c:v>0.12909999999999999</c:v>
                </c:pt>
                <c:pt idx="11">
                  <c:v>0.39529999999999998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6-4553-AACE-C32AF75251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Ungarn</c:v>
                </c:pt>
                <c:pt idx="2">
                  <c:v>Tyskland</c:v>
                </c:pt>
                <c:pt idx="3">
                  <c:v>Holland</c:v>
                </c:pt>
                <c:pt idx="4">
                  <c:v>Cuba</c:v>
                </c:pt>
                <c:pt idx="5">
                  <c:v>Rusland</c:v>
                </c:pt>
                <c:pt idx="6">
                  <c:v>Portugal</c:v>
                </c:pt>
                <c:pt idx="7">
                  <c:v>Frankrig</c:v>
                </c:pt>
                <c:pt idx="8">
                  <c:v>Indonesien</c:v>
                </c:pt>
                <c:pt idx="9">
                  <c:v>Bulgarien</c:v>
                </c:pt>
                <c:pt idx="10">
                  <c:v>Italien</c:v>
                </c:pt>
                <c:pt idx="11">
                  <c:v>Sverige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0.1154</c:v>
                </c:pt>
                <c:pt idx="1">
                  <c:v>0</c:v>
                </c:pt>
                <c:pt idx="2">
                  <c:v>0</c:v>
                </c:pt>
                <c:pt idx="3">
                  <c:v>5.8999999999999999E-3</c:v>
                </c:pt>
                <c:pt idx="4">
                  <c:v>6.7000000000000002E-3</c:v>
                </c:pt>
                <c:pt idx="5">
                  <c:v>6.7000000000000002E-3</c:v>
                </c:pt>
                <c:pt idx="6">
                  <c:v>1.01E-2</c:v>
                </c:pt>
                <c:pt idx="7">
                  <c:v>1.32E-2</c:v>
                </c:pt>
                <c:pt idx="8">
                  <c:v>1.4999999999999999E-2</c:v>
                </c:pt>
                <c:pt idx="9">
                  <c:v>1.9199999999999998E-2</c:v>
                </c:pt>
                <c:pt idx="10">
                  <c:v>2.0199999999999999E-2</c:v>
                </c:pt>
                <c:pt idx="11">
                  <c:v>2.2100000000000002E-2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0-4F5F-8D4A-1C1BD553A7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Sverige</c:v>
                </c:pt>
                <c:pt idx="1">
                  <c:v>Indonesien</c:v>
                </c:pt>
                <c:pt idx="2">
                  <c:v>Bulgarien</c:v>
                </c:pt>
                <c:pt idx="3">
                  <c:v>Indien</c:v>
                </c:pt>
                <c:pt idx="4">
                  <c:v>Sydafrika</c:v>
                </c:pt>
                <c:pt idx="5">
                  <c:v>USA</c:v>
                </c:pt>
                <c:pt idx="6">
                  <c:v>Australien</c:v>
                </c:pt>
                <c:pt idx="7">
                  <c:v>Tyrkiet</c:v>
                </c:pt>
                <c:pt idx="8">
                  <c:v>Tunesien</c:v>
                </c:pt>
                <c:pt idx="9">
                  <c:v>Egypten</c:v>
                </c:pt>
                <c:pt idx="10">
                  <c:v>Spanien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2.1999999999999999E-2</c:v>
                </c:pt>
                <c:pt idx="1">
                  <c:v>0</c:v>
                </c:pt>
                <c:pt idx="2">
                  <c:v>0</c:v>
                </c:pt>
                <c:pt idx="3">
                  <c:v>0.1206</c:v>
                </c:pt>
                <c:pt idx="4">
                  <c:v>3.0099999999999998E-2</c:v>
                </c:pt>
                <c:pt idx="5">
                  <c:v>7.2900000000000006E-2</c:v>
                </c:pt>
                <c:pt idx="6">
                  <c:v>4.4900000000000002E-2</c:v>
                </c:pt>
                <c:pt idx="7">
                  <c:v>9.64E-2</c:v>
                </c:pt>
                <c:pt idx="8">
                  <c:v>0</c:v>
                </c:pt>
                <c:pt idx="9">
                  <c:v>0.19719999999999999</c:v>
                </c:pt>
                <c:pt idx="10">
                  <c:v>0.1195</c:v>
                </c:pt>
                <c:pt idx="11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A-498D-9DC0-C2EB1E2C18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Sverige</c:v>
                </c:pt>
                <c:pt idx="1">
                  <c:v>Indonesien</c:v>
                </c:pt>
                <c:pt idx="2">
                  <c:v>Bulgarien</c:v>
                </c:pt>
                <c:pt idx="3">
                  <c:v>Indien</c:v>
                </c:pt>
                <c:pt idx="4">
                  <c:v>Sydafrika</c:v>
                </c:pt>
                <c:pt idx="5">
                  <c:v>USA</c:v>
                </c:pt>
                <c:pt idx="6">
                  <c:v>Australien</c:v>
                </c:pt>
                <c:pt idx="7">
                  <c:v>Tyrkiet</c:v>
                </c:pt>
                <c:pt idx="8">
                  <c:v>Tunesien</c:v>
                </c:pt>
                <c:pt idx="9">
                  <c:v>Egypten</c:v>
                </c:pt>
                <c:pt idx="10">
                  <c:v>Spanien</c:v>
                </c:pt>
                <c:pt idx="11">
                  <c:v>Thailand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2.2200000000000001E-2</c:v>
                </c:pt>
                <c:pt idx="1">
                  <c:v>2.2499999999999999E-2</c:v>
                </c:pt>
                <c:pt idx="2">
                  <c:v>2.8899999999999999E-2</c:v>
                </c:pt>
                <c:pt idx="3">
                  <c:v>3.04E-2</c:v>
                </c:pt>
                <c:pt idx="4">
                  <c:v>3.1099999999999999E-2</c:v>
                </c:pt>
                <c:pt idx="5">
                  <c:v>4.41E-2</c:v>
                </c:pt>
                <c:pt idx="6">
                  <c:v>5.1799999999999999E-2</c:v>
                </c:pt>
                <c:pt idx="7">
                  <c:v>6.2100000000000002E-2</c:v>
                </c:pt>
                <c:pt idx="8">
                  <c:v>9.1200000000000003E-2</c:v>
                </c:pt>
                <c:pt idx="9">
                  <c:v>9.4799999999999995E-2</c:v>
                </c:pt>
                <c:pt idx="10">
                  <c:v>0.1024</c:v>
                </c:pt>
                <c:pt idx="11">
                  <c:v>0.43619999999999998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6A-498D-9DC0-C2EB1E2C18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Ungarn</c:v>
                </c:pt>
                <c:pt idx="2">
                  <c:v>Tyskland</c:v>
                </c:pt>
                <c:pt idx="3">
                  <c:v>Cuba</c:v>
                </c:pt>
                <c:pt idx="4">
                  <c:v>Grækenland</c:v>
                </c:pt>
                <c:pt idx="5">
                  <c:v>Holland</c:v>
                </c:pt>
                <c:pt idx="6">
                  <c:v>Rusland</c:v>
                </c:pt>
                <c:pt idx="7">
                  <c:v>Portugal</c:v>
                </c:pt>
                <c:pt idx="8">
                  <c:v>Malta</c:v>
                </c:pt>
                <c:pt idx="9">
                  <c:v>Italien</c:v>
                </c:pt>
                <c:pt idx="10">
                  <c:v>Mexico</c:v>
                </c:pt>
                <c:pt idx="11">
                  <c:v>Frankrig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9.2499999999999999E-2</c:v>
                </c:pt>
                <c:pt idx="1">
                  <c:v>0</c:v>
                </c:pt>
                <c:pt idx="2">
                  <c:v>0</c:v>
                </c:pt>
                <c:pt idx="3">
                  <c:v>1.9900000000000001E-2</c:v>
                </c:pt>
                <c:pt idx="4">
                  <c:v>7.8299999999999995E-2</c:v>
                </c:pt>
                <c:pt idx="5">
                  <c:v>1.7600000000000001E-2</c:v>
                </c:pt>
                <c:pt idx="6">
                  <c:v>1.9900000000000001E-2</c:v>
                </c:pt>
                <c:pt idx="7">
                  <c:v>3.0099999999999998E-2</c:v>
                </c:pt>
                <c:pt idx="8">
                  <c:v>7.5300000000000006E-2</c:v>
                </c:pt>
                <c:pt idx="9">
                  <c:v>6.0299999999999999E-2</c:v>
                </c:pt>
                <c:pt idx="10">
                  <c:v>7.6799999999999993E-2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1-4444-AAE7-D367FDFC1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Ungarn</c:v>
                </c:pt>
                <c:pt idx="2">
                  <c:v>Tyskland</c:v>
                </c:pt>
                <c:pt idx="3">
                  <c:v>Cuba</c:v>
                </c:pt>
                <c:pt idx="4">
                  <c:v>Grækenland</c:v>
                </c:pt>
                <c:pt idx="5">
                  <c:v>Holland</c:v>
                </c:pt>
                <c:pt idx="6">
                  <c:v>Rusland</c:v>
                </c:pt>
                <c:pt idx="7">
                  <c:v>Portugal</c:v>
                </c:pt>
                <c:pt idx="8">
                  <c:v>Malta</c:v>
                </c:pt>
                <c:pt idx="9">
                  <c:v>Italien</c:v>
                </c:pt>
                <c:pt idx="10">
                  <c:v>Mexico</c:v>
                </c:pt>
                <c:pt idx="11">
                  <c:v>Frankrig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0.12690000000000001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9.9000000000000008E-3</c:v>
                </c:pt>
                <c:pt idx="11">
                  <c:v>1.9800000000000002E-2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1-4444-AAE7-D367FDFC17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Holland</c:v>
                </c:pt>
                <c:pt idx="1">
                  <c:v>Portugal</c:v>
                </c:pt>
                <c:pt idx="2">
                  <c:v>Italien</c:v>
                </c:pt>
                <c:pt idx="3">
                  <c:v>Malta</c:v>
                </c:pt>
                <c:pt idx="4">
                  <c:v>Grækenland</c:v>
                </c:pt>
                <c:pt idx="5">
                  <c:v>Sverige</c:v>
                </c:pt>
                <c:pt idx="6">
                  <c:v>Australien</c:v>
                </c:pt>
                <c:pt idx="7">
                  <c:v>Tyrkiet</c:v>
                </c:pt>
                <c:pt idx="8">
                  <c:v>Tyskland</c:v>
                </c:pt>
                <c:pt idx="9">
                  <c:v>Frankrig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1.35E-2</c:v>
                </c:pt>
                <c:pt idx="1">
                  <c:v>1.4E-2</c:v>
                </c:pt>
                <c:pt idx="2">
                  <c:v>1.7899999999999999E-2</c:v>
                </c:pt>
                <c:pt idx="3">
                  <c:v>1.9800000000000002E-2</c:v>
                </c:pt>
                <c:pt idx="4">
                  <c:v>2.23E-2</c:v>
                </c:pt>
                <c:pt idx="5">
                  <c:v>3.5400000000000001E-2</c:v>
                </c:pt>
                <c:pt idx="6">
                  <c:v>3.6799999999999999E-2</c:v>
                </c:pt>
                <c:pt idx="7">
                  <c:v>4.0800000000000003E-2</c:v>
                </c:pt>
                <c:pt idx="8">
                  <c:v>5.3499999999999999E-2</c:v>
                </c:pt>
                <c:pt idx="9">
                  <c:v>5.5800000000000002E-2</c:v>
                </c:pt>
                <c:pt idx="10">
                  <c:v>0.29160000000000003</c:v>
                </c:pt>
                <c:pt idx="11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6-4FC6-971E-F36954C61B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Ungarn</c:v>
                </c:pt>
                <c:pt idx="3">
                  <c:v>Indonesien</c:v>
                </c:pt>
                <c:pt idx="4">
                  <c:v>Tunesien</c:v>
                </c:pt>
                <c:pt idx="5">
                  <c:v>Rusland</c:v>
                </c:pt>
                <c:pt idx="6">
                  <c:v>Thailand</c:v>
                </c:pt>
                <c:pt idx="7">
                  <c:v>Egypten</c:v>
                </c:pt>
                <c:pt idx="8">
                  <c:v>Sydafrika</c:v>
                </c:pt>
                <c:pt idx="9">
                  <c:v>Cuba</c:v>
                </c:pt>
                <c:pt idx="10">
                  <c:v>Indien</c:v>
                </c:pt>
                <c:pt idx="11">
                  <c:v>Bulgarien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0.1613</c:v>
                </c:pt>
                <c:pt idx="1">
                  <c:v>0</c:v>
                </c:pt>
                <c:pt idx="2">
                  <c:v>0</c:v>
                </c:pt>
                <c:pt idx="3">
                  <c:v>4.0000000000000001E-3</c:v>
                </c:pt>
                <c:pt idx="4">
                  <c:v>4.3E-3</c:v>
                </c:pt>
                <c:pt idx="5">
                  <c:v>4.4999999999999997E-3</c:v>
                </c:pt>
                <c:pt idx="6">
                  <c:v>7.1999999999999998E-3</c:v>
                </c:pt>
                <c:pt idx="7">
                  <c:v>8.0999999999999996E-3</c:v>
                </c:pt>
                <c:pt idx="8">
                  <c:v>8.5000000000000006E-3</c:v>
                </c:pt>
                <c:pt idx="9">
                  <c:v>9.1999999999999998E-3</c:v>
                </c:pt>
                <c:pt idx="10">
                  <c:v>1.24E-2</c:v>
                </c:pt>
                <c:pt idx="11">
                  <c:v>1.2800000000000001E-2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5-4436-90FF-FC1D3C0CCC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Malta</c:v>
                </c:pt>
                <c:pt idx="1">
                  <c:v>Bulgarien</c:v>
                </c:pt>
                <c:pt idx="2">
                  <c:v>Holland</c:v>
                </c:pt>
                <c:pt idx="3">
                  <c:v>Grækenland</c:v>
                </c:pt>
                <c:pt idx="4">
                  <c:v>Italien</c:v>
                </c:pt>
                <c:pt idx="5">
                  <c:v>Tyrkiet</c:v>
                </c:pt>
                <c:pt idx="6">
                  <c:v>Australien</c:v>
                </c:pt>
                <c:pt idx="7">
                  <c:v>Sverige</c:v>
                </c:pt>
                <c:pt idx="8">
                  <c:v>Frankrig</c:v>
                </c:pt>
                <c:pt idx="9">
                  <c:v>Tyskland</c:v>
                </c:pt>
                <c:pt idx="10">
                  <c:v>Spanien</c:v>
                </c:pt>
                <c:pt idx="11">
                  <c:v>USA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2.98E-2</c:v>
                </c:pt>
                <c:pt idx="1">
                  <c:v>0</c:v>
                </c:pt>
                <c:pt idx="2">
                  <c:v>0</c:v>
                </c:pt>
                <c:pt idx="3">
                  <c:v>1.5100000000000001E-2</c:v>
                </c:pt>
                <c:pt idx="4">
                  <c:v>0</c:v>
                </c:pt>
                <c:pt idx="5">
                  <c:v>4.1599999999999998E-2</c:v>
                </c:pt>
                <c:pt idx="6">
                  <c:v>2.81E-2</c:v>
                </c:pt>
                <c:pt idx="7">
                  <c:v>2.01E-2</c:v>
                </c:pt>
                <c:pt idx="8">
                  <c:v>4.7500000000000001E-2</c:v>
                </c:pt>
                <c:pt idx="9">
                  <c:v>2.4E-2</c:v>
                </c:pt>
                <c:pt idx="10">
                  <c:v>0.3221</c:v>
                </c:pt>
                <c:pt idx="11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7-489A-88C6-4B195F484D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Malta</c:v>
                </c:pt>
                <c:pt idx="1">
                  <c:v>Bulgarien</c:v>
                </c:pt>
                <c:pt idx="2">
                  <c:v>Holland</c:v>
                </c:pt>
                <c:pt idx="3">
                  <c:v>Grækenland</c:v>
                </c:pt>
                <c:pt idx="4">
                  <c:v>Italien</c:v>
                </c:pt>
                <c:pt idx="5">
                  <c:v>Tyrkiet</c:v>
                </c:pt>
                <c:pt idx="6">
                  <c:v>Australien</c:v>
                </c:pt>
                <c:pt idx="7">
                  <c:v>Sverige</c:v>
                </c:pt>
                <c:pt idx="8">
                  <c:v>Frankrig</c:v>
                </c:pt>
                <c:pt idx="9">
                  <c:v>Tyskland</c:v>
                </c:pt>
                <c:pt idx="10">
                  <c:v>Spanien</c:v>
                </c:pt>
                <c:pt idx="11">
                  <c:v>USA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1.44E-2</c:v>
                </c:pt>
                <c:pt idx="1">
                  <c:v>1.9800000000000002E-2</c:v>
                </c:pt>
                <c:pt idx="2">
                  <c:v>2.0899999999999998E-2</c:v>
                </c:pt>
                <c:pt idx="3">
                  <c:v>2.6200000000000001E-2</c:v>
                </c:pt>
                <c:pt idx="4">
                  <c:v>2.7699999999999999E-2</c:v>
                </c:pt>
                <c:pt idx="5">
                  <c:v>4.0399999999999998E-2</c:v>
                </c:pt>
                <c:pt idx="6">
                  <c:v>4.1500000000000002E-2</c:v>
                </c:pt>
                <c:pt idx="7">
                  <c:v>4.3799999999999999E-2</c:v>
                </c:pt>
                <c:pt idx="8">
                  <c:v>6.0299999999999999E-2</c:v>
                </c:pt>
                <c:pt idx="9">
                  <c:v>6.9599999999999995E-2</c:v>
                </c:pt>
                <c:pt idx="10">
                  <c:v>0.27710000000000001</c:v>
                </c:pt>
                <c:pt idx="11">
                  <c:v>0.28589999999999999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A7-489A-88C6-4B195F484D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Ungarn</c:v>
                </c:pt>
                <c:pt idx="3">
                  <c:v>Egypten</c:v>
                </c:pt>
                <c:pt idx="4">
                  <c:v>Indonesien</c:v>
                </c:pt>
                <c:pt idx="5">
                  <c:v>Portugal</c:v>
                </c:pt>
                <c:pt idx="6">
                  <c:v>Tunesien</c:v>
                </c:pt>
                <c:pt idx="7">
                  <c:v>Thailand</c:v>
                </c:pt>
                <c:pt idx="8">
                  <c:v>Rusland</c:v>
                </c:pt>
                <c:pt idx="9">
                  <c:v>Cuba</c:v>
                </c:pt>
                <c:pt idx="10">
                  <c:v>Indien</c:v>
                </c:pt>
                <c:pt idx="11">
                  <c:v>Sydafrika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0.17519999999999999</c:v>
                </c:pt>
                <c:pt idx="1">
                  <c:v>0</c:v>
                </c:pt>
                <c:pt idx="2">
                  <c:v>0</c:v>
                </c:pt>
                <c:pt idx="3">
                  <c:v>2.3099999999999999E-2</c:v>
                </c:pt>
                <c:pt idx="4">
                  <c:v>0</c:v>
                </c:pt>
                <c:pt idx="5">
                  <c:v>2.75E-2</c:v>
                </c:pt>
                <c:pt idx="6">
                  <c:v>0</c:v>
                </c:pt>
                <c:pt idx="7">
                  <c:v>8.0999999999999996E-3</c:v>
                </c:pt>
                <c:pt idx="8">
                  <c:v>0</c:v>
                </c:pt>
                <c:pt idx="9">
                  <c:v>1.1900000000000001E-2</c:v>
                </c:pt>
                <c:pt idx="10">
                  <c:v>1.1900000000000001E-2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3-4334-BBE2-E223589353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Ungarn</c:v>
                </c:pt>
                <c:pt idx="3">
                  <c:v>Egypten</c:v>
                </c:pt>
                <c:pt idx="4">
                  <c:v>Indonesien</c:v>
                </c:pt>
                <c:pt idx="5">
                  <c:v>Portugal</c:v>
                </c:pt>
                <c:pt idx="6">
                  <c:v>Tunesien</c:v>
                </c:pt>
                <c:pt idx="7">
                  <c:v>Thailand</c:v>
                </c:pt>
                <c:pt idx="8">
                  <c:v>Rusland</c:v>
                </c:pt>
                <c:pt idx="9">
                  <c:v>Cuba</c:v>
                </c:pt>
                <c:pt idx="10">
                  <c:v>Indien</c:v>
                </c:pt>
                <c:pt idx="11">
                  <c:v>Sydafrika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0.1537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6.1999999999999998E-3</c:v>
                </c:pt>
                <c:pt idx="5">
                  <c:v>6.6E-3</c:v>
                </c:pt>
                <c:pt idx="6">
                  <c:v>6.7000000000000002E-3</c:v>
                </c:pt>
                <c:pt idx="7">
                  <c:v>6.7000000000000002E-3</c:v>
                </c:pt>
                <c:pt idx="8">
                  <c:v>6.8999999999999999E-3</c:v>
                </c:pt>
                <c:pt idx="9">
                  <c:v>7.7000000000000002E-3</c:v>
                </c:pt>
                <c:pt idx="10">
                  <c:v>1.2699999999999999E-2</c:v>
                </c:pt>
                <c:pt idx="11">
                  <c:v>1.32E-2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33-4334-BBE2-E223589353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8.6199999999999999E-2</c:v>
                </c:pt>
                <c:pt idx="1">
                  <c:v>0.26629999999999998</c:v>
                </c:pt>
                <c:pt idx="2">
                  <c:v>0.25769999999999998</c:v>
                </c:pt>
                <c:pt idx="3">
                  <c:v>0.2135</c:v>
                </c:pt>
                <c:pt idx="4">
                  <c:v>0.17630000000000001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D-4489-8CE7-9D3524CB65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Malta</c:v>
                </c:pt>
                <c:pt idx="1">
                  <c:v>Grækenland</c:v>
                </c:pt>
                <c:pt idx="2">
                  <c:v>Italien</c:v>
                </c:pt>
                <c:pt idx="3">
                  <c:v>Portugal</c:v>
                </c:pt>
                <c:pt idx="4">
                  <c:v>Australien</c:v>
                </c:pt>
                <c:pt idx="5">
                  <c:v>Holland</c:v>
                </c:pt>
                <c:pt idx="6">
                  <c:v>Tyrkiet</c:v>
                </c:pt>
                <c:pt idx="7">
                  <c:v>Sverige</c:v>
                </c:pt>
                <c:pt idx="8">
                  <c:v>Tyskland</c:v>
                </c:pt>
                <c:pt idx="9">
                  <c:v>Frankrig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1.8800000000000001E-2</c:v>
                </c:pt>
                <c:pt idx="1">
                  <c:v>2.23E-2</c:v>
                </c:pt>
                <c:pt idx="2">
                  <c:v>2.24E-2</c:v>
                </c:pt>
                <c:pt idx="3">
                  <c:v>2.3900000000000001E-2</c:v>
                </c:pt>
                <c:pt idx="4">
                  <c:v>3.78E-2</c:v>
                </c:pt>
                <c:pt idx="5">
                  <c:v>4.3499999999999997E-2</c:v>
                </c:pt>
                <c:pt idx="6">
                  <c:v>4.8000000000000001E-2</c:v>
                </c:pt>
                <c:pt idx="7">
                  <c:v>6.5600000000000006E-2</c:v>
                </c:pt>
                <c:pt idx="8">
                  <c:v>6.6299999999999998E-2</c:v>
                </c:pt>
                <c:pt idx="9">
                  <c:v>8.3400000000000002E-2</c:v>
                </c:pt>
                <c:pt idx="10">
                  <c:v>0.2014</c:v>
                </c:pt>
                <c:pt idx="11">
                  <c:v>0.2525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00E-AF8A-22630ACED6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Tunesien</c:v>
                </c:pt>
                <c:pt idx="2">
                  <c:v>Indien</c:v>
                </c:pt>
                <c:pt idx="3">
                  <c:v>Ungarn</c:v>
                </c:pt>
                <c:pt idx="4">
                  <c:v>Egypten</c:v>
                </c:pt>
                <c:pt idx="5">
                  <c:v>Mexico</c:v>
                </c:pt>
                <c:pt idx="6">
                  <c:v>Indonesien</c:v>
                </c:pt>
                <c:pt idx="7">
                  <c:v>Rusland</c:v>
                </c:pt>
                <c:pt idx="8">
                  <c:v>Bulgarien</c:v>
                </c:pt>
                <c:pt idx="9">
                  <c:v>Thailand</c:v>
                </c:pt>
                <c:pt idx="10">
                  <c:v>Cuba</c:v>
                </c:pt>
                <c:pt idx="11">
                  <c:v>Sydafrika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0.17860000000000001</c:v>
                </c:pt>
                <c:pt idx="1">
                  <c:v>0</c:v>
                </c:pt>
                <c:pt idx="2">
                  <c:v>0</c:v>
                </c:pt>
                <c:pt idx="3">
                  <c:v>8.3000000000000001E-3</c:v>
                </c:pt>
                <c:pt idx="4">
                  <c:v>8.3000000000000001E-3</c:v>
                </c:pt>
                <c:pt idx="5">
                  <c:v>8.5000000000000006E-3</c:v>
                </c:pt>
                <c:pt idx="6">
                  <c:v>0.01</c:v>
                </c:pt>
                <c:pt idx="7">
                  <c:v>1.41E-2</c:v>
                </c:pt>
                <c:pt idx="8">
                  <c:v>1.41E-2</c:v>
                </c:pt>
                <c:pt idx="9">
                  <c:v>1.4200000000000001E-2</c:v>
                </c:pt>
                <c:pt idx="10">
                  <c:v>1.67E-2</c:v>
                </c:pt>
                <c:pt idx="11">
                  <c:v>1.83E-2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C-4E73-A200-B9F3AE2318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Indonesien</c:v>
                </c:pt>
                <c:pt idx="1">
                  <c:v>Portugal</c:v>
                </c:pt>
                <c:pt idx="2">
                  <c:v>Sydafrika</c:v>
                </c:pt>
                <c:pt idx="3">
                  <c:v>Tyrkiet</c:v>
                </c:pt>
                <c:pt idx="4">
                  <c:v>Malta</c:v>
                </c:pt>
                <c:pt idx="5">
                  <c:v>Australien</c:v>
                </c:pt>
                <c:pt idx="6">
                  <c:v>Holland</c:v>
                </c:pt>
                <c:pt idx="7">
                  <c:v>Tyskland</c:v>
                </c:pt>
                <c:pt idx="8">
                  <c:v>Frankrig</c:v>
                </c:pt>
                <c:pt idx="9">
                  <c:v>Sverige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</c:v>
                </c:pt>
                <c:pt idx="1">
                  <c:v>3.8699999999999998E-2</c:v>
                </c:pt>
                <c:pt idx="2">
                  <c:v>0</c:v>
                </c:pt>
                <c:pt idx="3">
                  <c:v>8.2699999999999996E-2</c:v>
                </c:pt>
                <c:pt idx="4">
                  <c:v>0</c:v>
                </c:pt>
                <c:pt idx="5">
                  <c:v>3.3000000000000002E-2</c:v>
                </c:pt>
                <c:pt idx="6">
                  <c:v>2.3199999999999998E-2</c:v>
                </c:pt>
                <c:pt idx="7">
                  <c:v>8.6199999999999999E-2</c:v>
                </c:pt>
                <c:pt idx="8">
                  <c:v>0.1128</c:v>
                </c:pt>
                <c:pt idx="9">
                  <c:v>5.57E-2</c:v>
                </c:pt>
                <c:pt idx="10">
                  <c:v>0.2472</c:v>
                </c:pt>
                <c:pt idx="11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1-4348-8FD7-3D6190D367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Indonesien</c:v>
                </c:pt>
                <c:pt idx="1">
                  <c:v>Portugal</c:v>
                </c:pt>
                <c:pt idx="2">
                  <c:v>Sydafrika</c:v>
                </c:pt>
                <c:pt idx="3">
                  <c:v>Tyrkiet</c:v>
                </c:pt>
                <c:pt idx="4">
                  <c:v>Malta</c:v>
                </c:pt>
                <c:pt idx="5">
                  <c:v>Australien</c:v>
                </c:pt>
                <c:pt idx="6">
                  <c:v>Holland</c:v>
                </c:pt>
                <c:pt idx="7">
                  <c:v>Tyskland</c:v>
                </c:pt>
                <c:pt idx="8">
                  <c:v>Frankrig</c:v>
                </c:pt>
                <c:pt idx="9">
                  <c:v>Sverige</c:v>
                </c:pt>
                <c:pt idx="10">
                  <c:v>USA</c:v>
                </c:pt>
                <c:pt idx="11">
                  <c:v>Spanien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1.5599999999999999E-2</c:v>
                </c:pt>
                <c:pt idx="1">
                  <c:v>1.5599999999999999E-2</c:v>
                </c:pt>
                <c:pt idx="2">
                  <c:v>2.86E-2</c:v>
                </c:pt>
                <c:pt idx="3">
                  <c:v>2.86E-2</c:v>
                </c:pt>
                <c:pt idx="4">
                  <c:v>2.93E-2</c:v>
                </c:pt>
                <c:pt idx="5">
                  <c:v>4.0500000000000001E-2</c:v>
                </c:pt>
                <c:pt idx="6">
                  <c:v>5.4899999999999997E-2</c:v>
                </c:pt>
                <c:pt idx="7">
                  <c:v>5.5199999999999999E-2</c:v>
                </c:pt>
                <c:pt idx="8">
                  <c:v>6.6900000000000001E-2</c:v>
                </c:pt>
                <c:pt idx="9">
                  <c:v>7.1199999999999999E-2</c:v>
                </c:pt>
                <c:pt idx="10">
                  <c:v>0.1757</c:v>
                </c:pt>
                <c:pt idx="11">
                  <c:v>0.27360000000000001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1-4348-8FD7-3D6190D367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Ungarn</c:v>
                </c:pt>
                <c:pt idx="2">
                  <c:v>Tunesien</c:v>
                </c:pt>
                <c:pt idx="3">
                  <c:v>Egypten</c:v>
                </c:pt>
                <c:pt idx="4">
                  <c:v>Rusland</c:v>
                </c:pt>
                <c:pt idx="5">
                  <c:v>Bulgarien</c:v>
                </c:pt>
                <c:pt idx="6">
                  <c:v>Indien</c:v>
                </c:pt>
                <c:pt idx="7">
                  <c:v>Grækenland</c:v>
                </c:pt>
                <c:pt idx="8">
                  <c:v>Cuba</c:v>
                </c:pt>
                <c:pt idx="9">
                  <c:v>Italien</c:v>
                </c:pt>
                <c:pt idx="10">
                  <c:v>Mexico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0.18390000000000001</c:v>
                </c:pt>
                <c:pt idx="1">
                  <c:v>2.3199999999999998E-2</c:v>
                </c:pt>
                <c:pt idx="2">
                  <c:v>0</c:v>
                </c:pt>
                <c:pt idx="3">
                  <c:v>2.3199999999999998E-2</c:v>
                </c:pt>
                <c:pt idx="4">
                  <c:v>3.9100000000000003E-2</c:v>
                </c:pt>
                <c:pt idx="5">
                  <c:v>3.9100000000000003E-2</c:v>
                </c:pt>
                <c:pt idx="6">
                  <c:v>0</c:v>
                </c:pt>
                <c:pt idx="7">
                  <c:v>3.9100000000000003E-2</c:v>
                </c:pt>
                <c:pt idx="8">
                  <c:v>2.3199999999999998E-2</c:v>
                </c:pt>
                <c:pt idx="9">
                  <c:v>3.9100000000000003E-2</c:v>
                </c:pt>
                <c:pt idx="10">
                  <c:v>0</c:v>
                </c:pt>
                <c:pt idx="11">
                  <c:v>1.5699999999999999E-2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8-48A3-945B-476F46A7A9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Ungarn</c:v>
                </c:pt>
                <c:pt idx="2">
                  <c:v>Tunesien</c:v>
                </c:pt>
                <c:pt idx="3">
                  <c:v>Egypten</c:v>
                </c:pt>
                <c:pt idx="4">
                  <c:v>Rusland</c:v>
                </c:pt>
                <c:pt idx="5">
                  <c:v>Bulgarien</c:v>
                </c:pt>
                <c:pt idx="6">
                  <c:v>Indien</c:v>
                </c:pt>
                <c:pt idx="7">
                  <c:v>Grækenland</c:v>
                </c:pt>
                <c:pt idx="8">
                  <c:v>Cuba</c:v>
                </c:pt>
                <c:pt idx="9">
                  <c:v>Italien</c:v>
                </c:pt>
                <c:pt idx="10">
                  <c:v>Mexico</c:v>
                </c:pt>
                <c:pt idx="11">
                  <c:v>Thailand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0.17560000000000001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1.29E-2</c:v>
                </c:pt>
                <c:pt idx="8">
                  <c:v>1.3100000000000001E-2</c:v>
                </c:pt>
                <c:pt idx="9">
                  <c:v>1.3100000000000001E-2</c:v>
                </c:pt>
                <c:pt idx="10">
                  <c:v>1.3299999999999999E-2</c:v>
                </c:pt>
                <c:pt idx="11">
                  <c:v>1.34E-2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38-48A3-945B-476F46A7A9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Tyskland</c:v>
                </c:pt>
                <c:pt idx="1">
                  <c:v>Rusland</c:v>
                </c:pt>
                <c:pt idx="2">
                  <c:v>Mexico</c:v>
                </c:pt>
                <c:pt idx="3">
                  <c:v>Indonesien</c:v>
                </c:pt>
                <c:pt idx="4">
                  <c:v>Sverige</c:v>
                </c:pt>
                <c:pt idx="5">
                  <c:v>Italien</c:v>
                </c:pt>
                <c:pt idx="6">
                  <c:v>Cuba</c:v>
                </c:pt>
                <c:pt idx="7">
                  <c:v>Indien</c:v>
                </c:pt>
                <c:pt idx="8">
                  <c:v>Holland</c:v>
                </c:pt>
                <c:pt idx="9">
                  <c:v>Grækenland</c:v>
                </c:pt>
                <c:pt idx="10">
                  <c:v>Spanien</c:v>
                </c:pt>
                <c:pt idx="11">
                  <c:v>USA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2.7799999999999998E-2</c:v>
                </c:pt>
                <c:pt idx="1">
                  <c:v>2.8299999999999999E-2</c:v>
                </c:pt>
                <c:pt idx="2">
                  <c:v>3.1600000000000003E-2</c:v>
                </c:pt>
                <c:pt idx="3">
                  <c:v>3.61E-2</c:v>
                </c:pt>
                <c:pt idx="4">
                  <c:v>3.7199999999999997E-2</c:v>
                </c:pt>
                <c:pt idx="5">
                  <c:v>3.7199999999999997E-2</c:v>
                </c:pt>
                <c:pt idx="6">
                  <c:v>6.8699999999999997E-2</c:v>
                </c:pt>
                <c:pt idx="7">
                  <c:v>7.3300000000000004E-2</c:v>
                </c:pt>
                <c:pt idx="8">
                  <c:v>8.0500000000000002E-2</c:v>
                </c:pt>
                <c:pt idx="9">
                  <c:v>0.10059999999999999</c:v>
                </c:pt>
                <c:pt idx="10">
                  <c:v>0.15820000000000001</c:v>
                </c:pt>
                <c:pt idx="11">
                  <c:v>0.49390000000000001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F-44D1-B56F-29C2360BCF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Australien</c:v>
                </c:pt>
                <c:pt idx="2">
                  <c:v>Ungarn</c:v>
                </c:pt>
                <c:pt idx="3">
                  <c:v>Tyrkiet</c:v>
                </c:pt>
                <c:pt idx="4">
                  <c:v>Tunesien</c:v>
                </c:pt>
                <c:pt idx="5">
                  <c:v>Sydafrika</c:v>
                </c:pt>
                <c:pt idx="6">
                  <c:v>Egypten</c:v>
                </c:pt>
                <c:pt idx="7">
                  <c:v>Frankrig</c:v>
                </c:pt>
                <c:pt idx="8">
                  <c:v>Portugal</c:v>
                </c:pt>
                <c:pt idx="9">
                  <c:v>Bulgarien</c:v>
                </c:pt>
                <c:pt idx="10">
                  <c:v>Malta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0.20219999999999999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A-43CF-ABD8-F7AEEBF303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Tunesien</c:v>
                </c:pt>
                <c:pt idx="1">
                  <c:v>Tyrkiet</c:v>
                </c:pt>
                <c:pt idx="2">
                  <c:v>Ungarn</c:v>
                </c:pt>
                <c:pt idx="3">
                  <c:v>Thailand</c:v>
                </c:pt>
                <c:pt idx="4">
                  <c:v>Tyskland</c:v>
                </c:pt>
                <c:pt idx="5">
                  <c:v>Holland</c:v>
                </c:pt>
                <c:pt idx="6">
                  <c:v>Rusland</c:v>
                </c:pt>
                <c:pt idx="7">
                  <c:v>Cuba</c:v>
                </c:pt>
                <c:pt idx="8">
                  <c:v>Mexico</c:v>
                </c:pt>
                <c:pt idx="9">
                  <c:v>Grækenland</c:v>
                </c:pt>
                <c:pt idx="10">
                  <c:v>Spanien</c:v>
                </c:pt>
                <c:pt idx="11">
                  <c:v>USA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0.1598</c:v>
                </c:pt>
                <c:pt idx="6">
                  <c:v>0</c:v>
                </c:pt>
                <c:pt idx="7">
                  <c:v>0.11260000000000001</c:v>
                </c:pt>
                <c:pt idx="8">
                  <c:v>0</c:v>
                </c:pt>
                <c:pt idx="9">
                  <c:v>0.11260000000000001</c:v>
                </c:pt>
                <c:pt idx="10">
                  <c:v>0.23469999999999999</c:v>
                </c:pt>
                <c:pt idx="11">
                  <c:v>0.31759999999999999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4-450A-8B88-0F1A41D7F0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Tunesien</c:v>
                </c:pt>
                <c:pt idx="1">
                  <c:v>Tyrkiet</c:v>
                </c:pt>
                <c:pt idx="2">
                  <c:v>Ungarn</c:v>
                </c:pt>
                <c:pt idx="3">
                  <c:v>Thailand</c:v>
                </c:pt>
                <c:pt idx="4">
                  <c:v>Tyskland</c:v>
                </c:pt>
                <c:pt idx="5">
                  <c:v>Holland</c:v>
                </c:pt>
                <c:pt idx="6">
                  <c:v>Rusland</c:v>
                </c:pt>
                <c:pt idx="7">
                  <c:v>Cuba</c:v>
                </c:pt>
                <c:pt idx="8">
                  <c:v>Mexico</c:v>
                </c:pt>
                <c:pt idx="9">
                  <c:v>Grækenland</c:v>
                </c:pt>
                <c:pt idx="10">
                  <c:v>Spanien</c:v>
                </c:pt>
                <c:pt idx="11">
                  <c:v>USA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3.9399999999999998E-2</c:v>
                </c:pt>
                <c:pt idx="4">
                  <c:v>4.1500000000000002E-2</c:v>
                </c:pt>
                <c:pt idx="5">
                  <c:v>4.1500000000000002E-2</c:v>
                </c:pt>
                <c:pt idx="6">
                  <c:v>4.2200000000000001E-2</c:v>
                </c:pt>
                <c:pt idx="7">
                  <c:v>4.7100000000000003E-2</c:v>
                </c:pt>
                <c:pt idx="8">
                  <c:v>4.7100000000000003E-2</c:v>
                </c:pt>
                <c:pt idx="9">
                  <c:v>9.4600000000000004E-2</c:v>
                </c:pt>
                <c:pt idx="10">
                  <c:v>0.1206</c:v>
                </c:pt>
                <c:pt idx="11">
                  <c:v>0.58069999999999999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A4-450A-8B88-0F1A41D7F0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Australien</c:v>
                </c:pt>
                <c:pt idx="2">
                  <c:v>Indien</c:v>
                </c:pt>
                <c:pt idx="3">
                  <c:v>Indonesien</c:v>
                </c:pt>
                <c:pt idx="4">
                  <c:v>Italien</c:v>
                </c:pt>
                <c:pt idx="5">
                  <c:v>Malta</c:v>
                </c:pt>
                <c:pt idx="6">
                  <c:v>Bulgarien</c:v>
                </c:pt>
                <c:pt idx="7">
                  <c:v>Portugal</c:v>
                </c:pt>
                <c:pt idx="8">
                  <c:v>Egypten</c:v>
                </c:pt>
                <c:pt idx="9">
                  <c:v>Frankrig</c:v>
                </c:pt>
                <c:pt idx="10">
                  <c:v>Sverige</c:v>
                </c:pt>
                <c:pt idx="11">
                  <c:v>Sydafrika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0.28799999999999998</c:v>
                </c:pt>
                <c:pt idx="1">
                  <c:v>0</c:v>
                </c:pt>
                <c:pt idx="2">
                  <c:v>0.222</c:v>
                </c:pt>
                <c:pt idx="3">
                  <c:v>0.1094</c:v>
                </c:pt>
                <c:pt idx="4">
                  <c:v>0.11260000000000001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0.11260000000000001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3-4A90-BB55-6C300BE6CC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Australien</c:v>
                </c:pt>
                <c:pt idx="2">
                  <c:v>Indien</c:v>
                </c:pt>
                <c:pt idx="3">
                  <c:v>Indonesien</c:v>
                </c:pt>
                <c:pt idx="4">
                  <c:v>Italien</c:v>
                </c:pt>
                <c:pt idx="5">
                  <c:v>Malta</c:v>
                </c:pt>
                <c:pt idx="6">
                  <c:v>Bulgarien</c:v>
                </c:pt>
                <c:pt idx="7">
                  <c:v>Portugal</c:v>
                </c:pt>
                <c:pt idx="8">
                  <c:v>Egypten</c:v>
                </c:pt>
                <c:pt idx="9">
                  <c:v>Frankrig</c:v>
                </c:pt>
                <c:pt idx="10">
                  <c:v>Sverige</c:v>
                </c:pt>
                <c:pt idx="11">
                  <c:v>Sydafrika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3-4A90-BB55-6C300BE6CC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Malta</c:v>
                </c:pt>
                <c:pt idx="1">
                  <c:v>Frankrig</c:v>
                </c:pt>
                <c:pt idx="2">
                  <c:v>Grækenland</c:v>
                </c:pt>
                <c:pt idx="3">
                  <c:v>Tunesien</c:v>
                </c:pt>
                <c:pt idx="4">
                  <c:v>Indien</c:v>
                </c:pt>
                <c:pt idx="5">
                  <c:v>Spanien</c:v>
                </c:pt>
                <c:pt idx="6">
                  <c:v>Sverige</c:v>
                </c:pt>
                <c:pt idx="7">
                  <c:v>Australien</c:v>
                </c:pt>
                <c:pt idx="8">
                  <c:v>Indonesien</c:v>
                </c:pt>
                <c:pt idx="9">
                  <c:v>Sydafrika</c:v>
                </c:pt>
                <c:pt idx="10">
                  <c:v>USA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2.1499999999999998E-2</c:v>
                </c:pt>
                <c:pt idx="1">
                  <c:v>2.47E-2</c:v>
                </c:pt>
                <c:pt idx="2">
                  <c:v>3.44E-2</c:v>
                </c:pt>
                <c:pt idx="3">
                  <c:v>3.4500000000000003E-2</c:v>
                </c:pt>
                <c:pt idx="4">
                  <c:v>3.5099999999999999E-2</c:v>
                </c:pt>
                <c:pt idx="5">
                  <c:v>3.5900000000000001E-2</c:v>
                </c:pt>
                <c:pt idx="6">
                  <c:v>4.5100000000000001E-2</c:v>
                </c:pt>
                <c:pt idx="7">
                  <c:v>4.8000000000000001E-2</c:v>
                </c:pt>
                <c:pt idx="8">
                  <c:v>0.05</c:v>
                </c:pt>
                <c:pt idx="9">
                  <c:v>7.2700000000000001E-2</c:v>
                </c:pt>
                <c:pt idx="10">
                  <c:v>0.1336</c:v>
                </c:pt>
                <c:pt idx="11">
                  <c:v>0.40050000000000002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4-4708-AEE2-F3D8B4019C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Egypten</c:v>
                </c:pt>
                <c:pt idx="2">
                  <c:v>Italien</c:v>
                </c:pt>
                <c:pt idx="3">
                  <c:v>Portugal</c:v>
                </c:pt>
                <c:pt idx="4">
                  <c:v>Tyskland</c:v>
                </c:pt>
                <c:pt idx="5">
                  <c:v>Mexico</c:v>
                </c:pt>
                <c:pt idx="6">
                  <c:v>Cuba</c:v>
                </c:pt>
                <c:pt idx="7">
                  <c:v>Rusland</c:v>
                </c:pt>
                <c:pt idx="8">
                  <c:v>Ungarn</c:v>
                </c:pt>
                <c:pt idx="9">
                  <c:v>Bulgarien</c:v>
                </c:pt>
                <c:pt idx="10">
                  <c:v>Tyrkiet</c:v>
                </c:pt>
                <c:pt idx="11">
                  <c:v>Holland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0.18440000000000001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7.9000000000000008E-3</c:v>
                </c:pt>
                <c:pt idx="5">
                  <c:v>8.6999999999999994E-3</c:v>
                </c:pt>
                <c:pt idx="6">
                  <c:v>1.17E-2</c:v>
                </c:pt>
                <c:pt idx="7">
                  <c:v>1.17E-2</c:v>
                </c:pt>
                <c:pt idx="8">
                  <c:v>1.32E-2</c:v>
                </c:pt>
                <c:pt idx="9">
                  <c:v>1.44E-2</c:v>
                </c:pt>
                <c:pt idx="10">
                  <c:v>1.7500000000000002E-2</c:v>
                </c:pt>
                <c:pt idx="11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1-4CAF-BAFC-7A15DD4A8E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9.0800000000000006E-2</c:v>
                </c:pt>
                <c:pt idx="1">
                  <c:v>0.32650000000000001</c:v>
                </c:pt>
                <c:pt idx="2">
                  <c:v>0.2697</c:v>
                </c:pt>
                <c:pt idx="3">
                  <c:v>0.254</c:v>
                </c:pt>
                <c:pt idx="4">
                  <c:v>5.8900000000000001E-2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8-40A2-98BE-A96A51B105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Husker ikke / ved ikke</c:v>
                </c:pt>
                <c:pt idx="1">
                  <c:v>Mere end 10 år siden</c:v>
                </c:pt>
                <c:pt idx="2">
                  <c:v>6-10 år siden</c:v>
                </c:pt>
                <c:pt idx="3">
                  <c:v>3-5 år siden</c:v>
                </c:pt>
                <c:pt idx="4">
                  <c:v>Inden for de seneste 2 år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8.14E-2</c:v>
                </c:pt>
                <c:pt idx="1">
                  <c:v>0.2034</c:v>
                </c:pt>
                <c:pt idx="2">
                  <c:v>0.245</c:v>
                </c:pt>
                <c:pt idx="3">
                  <c:v>0.1711</c:v>
                </c:pt>
                <c:pt idx="4">
                  <c:v>0.29909999999999998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08-40A2-98BE-A96A51B105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Ungarn</c:v>
                </c:pt>
                <c:pt idx="1">
                  <c:v>Sverige</c:v>
                </c:pt>
                <c:pt idx="2">
                  <c:v>Bulgarien</c:v>
                </c:pt>
                <c:pt idx="3">
                  <c:v>Indonesien</c:v>
                </c:pt>
                <c:pt idx="4">
                  <c:v>Tunesien</c:v>
                </c:pt>
                <c:pt idx="5">
                  <c:v>Spanien</c:v>
                </c:pt>
                <c:pt idx="6">
                  <c:v>Grækenland</c:v>
                </c:pt>
                <c:pt idx="7">
                  <c:v>Indien</c:v>
                </c:pt>
                <c:pt idx="8">
                  <c:v>Sydafrika</c:v>
                </c:pt>
                <c:pt idx="9">
                  <c:v>Australien</c:v>
                </c:pt>
                <c:pt idx="10">
                  <c:v>USA</c:v>
                </c:pt>
                <c:pt idx="11">
                  <c:v>Thailand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</c:v>
                </c:pt>
                <c:pt idx="1">
                  <c:v>0.111</c:v>
                </c:pt>
                <c:pt idx="2">
                  <c:v>0</c:v>
                </c:pt>
                <c:pt idx="3">
                  <c:v>0.1</c:v>
                </c:pt>
                <c:pt idx="4">
                  <c:v>3.8199999999999998E-2</c:v>
                </c:pt>
                <c:pt idx="5">
                  <c:v>4.1500000000000002E-2</c:v>
                </c:pt>
                <c:pt idx="6">
                  <c:v>3.0700000000000002E-2</c:v>
                </c:pt>
                <c:pt idx="7">
                  <c:v>0</c:v>
                </c:pt>
                <c:pt idx="8">
                  <c:v>8.8200000000000001E-2</c:v>
                </c:pt>
                <c:pt idx="9">
                  <c:v>0</c:v>
                </c:pt>
                <c:pt idx="10">
                  <c:v>4.1200000000000001E-2</c:v>
                </c:pt>
                <c:pt idx="11">
                  <c:v>0.42509999999999998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0-4752-9F0C-2DB6F51D60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Ungarn</c:v>
                </c:pt>
                <c:pt idx="1">
                  <c:v>Sverige</c:v>
                </c:pt>
                <c:pt idx="2">
                  <c:v>Bulgarien</c:v>
                </c:pt>
                <c:pt idx="3">
                  <c:v>Indonesien</c:v>
                </c:pt>
                <c:pt idx="4">
                  <c:v>Tunesien</c:v>
                </c:pt>
                <c:pt idx="5">
                  <c:v>Spanien</c:v>
                </c:pt>
                <c:pt idx="6">
                  <c:v>Grækenland</c:v>
                </c:pt>
                <c:pt idx="7">
                  <c:v>Indien</c:v>
                </c:pt>
                <c:pt idx="8">
                  <c:v>Sydafrika</c:v>
                </c:pt>
                <c:pt idx="9">
                  <c:v>Australien</c:v>
                </c:pt>
                <c:pt idx="10">
                  <c:v>USA</c:v>
                </c:pt>
                <c:pt idx="11">
                  <c:v>Thailand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1.83E-2</c:v>
                </c:pt>
                <c:pt idx="1">
                  <c:v>1.9199999999999998E-2</c:v>
                </c:pt>
                <c:pt idx="2">
                  <c:v>2.01E-2</c:v>
                </c:pt>
                <c:pt idx="3">
                  <c:v>3.04E-2</c:v>
                </c:pt>
                <c:pt idx="4">
                  <c:v>3.3099999999999997E-2</c:v>
                </c:pt>
                <c:pt idx="5">
                  <c:v>3.3700000000000001E-2</c:v>
                </c:pt>
                <c:pt idx="6">
                  <c:v>3.5900000000000001E-2</c:v>
                </c:pt>
                <c:pt idx="7">
                  <c:v>4.8899999999999999E-2</c:v>
                </c:pt>
                <c:pt idx="8">
                  <c:v>6.6600000000000006E-2</c:v>
                </c:pt>
                <c:pt idx="9">
                  <c:v>6.6799999999999998E-2</c:v>
                </c:pt>
                <c:pt idx="10">
                  <c:v>0.16980000000000001</c:v>
                </c:pt>
                <c:pt idx="11">
                  <c:v>0.39079999999999998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E0-4752-9F0C-2DB6F51D60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Holland</c:v>
                </c:pt>
                <c:pt idx="3">
                  <c:v>Italien</c:v>
                </c:pt>
                <c:pt idx="4">
                  <c:v>Portugal</c:v>
                </c:pt>
                <c:pt idx="5">
                  <c:v>Egypten</c:v>
                </c:pt>
                <c:pt idx="6">
                  <c:v>Tyrkiet</c:v>
                </c:pt>
                <c:pt idx="7">
                  <c:v>Tyskland</c:v>
                </c:pt>
                <c:pt idx="8">
                  <c:v>Cuba</c:v>
                </c:pt>
                <c:pt idx="9">
                  <c:v>Rusland</c:v>
                </c:pt>
                <c:pt idx="10">
                  <c:v>Malta</c:v>
                </c:pt>
                <c:pt idx="11">
                  <c:v>Frankrig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0.17100000000000001</c:v>
                </c:pt>
                <c:pt idx="1">
                  <c:v>3.0700000000000002E-2</c:v>
                </c:pt>
                <c:pt idx="2">
                  <c:v>6.7400000000000002E-2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6.2E-2</c:v>
                </c:pt>
                <c:pt idx="7">
                  <c:v>2.8000000000000001E-2</c:v>
                </c:pt>
                <c:pt idx="8">
                  <c:v>0</c:v>
                </c:pt>
                <c:pt idx="9">
                  <c:v>0</c:v>
                </c:pt>
                <c:pt idx="10">
                  <c:v>3.4099999999999998E-2</c:v>
                </c:pt>
                <c:pt idx="11">
                  <c:v>4.5699999999999998E-2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A-4796-A12C-3300D09941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Holland</c:v>
                </c:pt>
                <c:pt idx="3">
                  <c:v>Italien</c:v>
                </c:pt>
                <c:pt idx="4">
                  <c:v>Portugal</c:v>
                </c:pt>
                <c:pt idx="5">
                  <c:v>Egypten</c:v>
                </c:pt>
                <c:pt idx="6">
                  <c:v>Tyrkiet</c:v>
                </c:pt>
                <c:pt idx="7">
                  <c:v>Tyskland</c:v>
                </c:pt>
                <c:pt idx="8">
                  <c:v>Cuba</c:v>
                </c:pt>
                <c:pt idx="9">
                  <c:v>Rusland</c:v>
                </c:pt>
                <c:pt idx="10">
                  <c:v>Malta</c:v>
                </c:pt>
                <c:pt idx="11">
                  <c:v>Frankrig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0.18970000000000001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1.6199999999999999E-2</c:v>
                </c:pt>
                <c:pt idx="9">
                  <c:v>1.6299999999999999E-2</c:v>
                </c:pt>
                <c:pt idx="10">
                  <c:v>1.6500000000000001E-2</c:v>
                </c:pt>
                <c:pt idx="11">
                  <c:v>1.6500000000000001E-2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FA-4796-A12C-3300D09941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Tunesien</c:v>
                </c:pt>
                <c:pt idx="1">
                  <c:v>Ungarn</c:v>
                </c:pt>
                <c:pt idx="2">
                  <c:v>Rusland</c:v>
                </c:pt>
                <c:pt idx="3">
                  <c:v>Tyskland</c:v>
                </c:pt>
                <c:pt idx="4">
                  <c:v>Holland</c:v>
                </c:pt>
                <c:pt idx="5">
                  <c:v>Tyrkiet</c:v>
                </c:pt>
                <c:pt idx="6">
                  <c:v>Sverige</c:v>
                </c:pt>
                <c:pt idx="7">
                  <c:v>Sydafrika</c:v>
                </c:pt>
                <c:pt idx="8">
                  <c:v>Thailand</c:v>
                </c:pt>
                <c:pt idx="9">
                  <c:v>Spanien</c:v>
                </c:pt>
                <c:pt idx="10">
                  <c:v>USA</c:v>
                </c:pt>
                <c:pt idx="11">
                  <c:v>Egypten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3.5799999999999998E-2</c:v>
                </c:pt>
                <c:pt idx="4">
                  <c:v>3.6900000000000002E-2</c:v>
                </c:pt>
                <c:pt idx="5">
                  <c:v>3.8300000000000001E-2</c:v>
                </c:pt>
                <c:pt idx="6">
                  <c:v>6.2799999999999995E-2</c:v>
                </c:pt>
                <c:pt idx="7">
                  <c:v>8.1699999999999995E-2</c:v>
                </c:pt>
                <c:pt idx="8">
                  <c:v>8.2199999999999995E-2</c:v>
                </c:pt>
                <c:pt idx="9">
                  <c:v>0.14660000000000001</c:v>
                </c:pt>
                <c:pt idx="10">
                  <c:v>0.2056</c:v>
                </c:pt>
                <c:pt idx="11">
                  <c:v>0.2472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0-4577-A0C4-25033002E4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Cuba</c:v>
                </c:pt>
                <c:pt idx="3">
                  <c:v>Frankrig</c:v>
                </c:pt>
                <c:pt idx="4">
                  <c:v>Grækenland</c:v>
                </c:pt>
                <c:pt idx="5">
                  <c:v>Indien</c:v>
                </c:pt>
                <c:pt idx="6">
                  <c:v>Indonesien</c:v>
                </c:pt>
                <c:pt idx="7">
                  <c:v>Italien</c:v>
                </c:pt>
                <c:pt idx="8">
                  <c:v>Malta</c:v>
                </c:pt>
                <c:pt idx="9">
                  <c:v>Bulgarien</c:v>
                </c:pt>
                <c:pt idx="10">
                  <c:v>Portugal</c:v>
                </c:pt>
                <c:pt idx="11">
                  <c:v>Australien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0.29909999999999998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0-45F0-8986-300FDCEF62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Sverige</c:v>
                </c:pt>
                <c:pt idx="1">
                  <c:v>Tunesien</c:v>
                </c:pt>
                <c:pt idx="2">
                  <c:v>Ungarn</c:v>
                </c:pt>
                <c:pt idx="3">
                  <c:v>Rusland</c:v>
                </c:pt>
                <c:pt idx="4">
                  <c:v>Tyskland</c:v>
                </c:pt>
                <c:pt idx="5">
                  <c:v>Holland</c:v>
                </c:pt>
                <c:pt idx="6">
                  <c:v>Tyrkiet</c:v>
                </c:pt>
                <c:pt idx="7">
                  <c:v>Sydafrika</c:v>
                </c:pt>
                <c:pt idx="8">
                  <c:v>Thailand</c:v>
                </c:pt>
                <c:pt idx="9">
                  <c:v>USA</c:v>
                </c:pt>
                <c:pt idx="10">
                  <c:v>Spanien</c:v>
                </c:pt>
                <c:pt idx="11">
                  <c:v>Egypten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0.1623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0.31369999999999998</c:v>
                </c:pt>
                <c:pt idx="10">
                  <c:v>8.5599999999999996E-2</c:v>
                </c:pt>
                <c:pt idx="1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A-406C-8E19-6F1E84586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Sverige</c:v>
                </c:pt>
                <c:pt idx="1">
                  <c:v>Tunesien</c:v>
                </c:pt>
                <c:pt idx="2">
                  <c:v>Ungarn</c:v>
                </c:pt>
                <c:pt idx="3">
                  <c:v>Rusland</c:v>
                </c:pt>
                <c:pt idx="4">
                  <c:v>Tyskland</c:v>
                </c:pt>
                <c:pt idx="5">
                  <c:v>Holland</c:v>
                </c:pt>
                <c:pt idx="6">
                  <c:v>Tyrkiet</c:v>
                </c:pt>
                <c:pt idx="7">
                  <c:v>Sydafrika</c:v>
                </c:pt>
                <c:pt idx="8">
                  <c:v>Thailand</c:v>
                </c:pt>
                <c:pt idx="9">
                  <c:v>USA</c:v>
                </c:pt>
                <c:pt idx="10">
                  <c:v>Spanien</c:v>
                </c:pt>
                <c:pt idx="11">
                  <c:v>Egypten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5.8299999999999998E-2</c:v>
                </c:pt>
                <c:pt idx="5">
                  <c:v>6.0199999999999997E-2</c:v>
                </c:pt>
                <c:pt idx="6">
                  <c:v>6.2399999999999997E-2</c:v>
                </c:pt>
                <c:pt idx="7">
                  <c:v>0.13320000000000001</c:v>
                </c:pt>
                <c:pt idx="8">
                  <c:v>0.1341</c:v>
                </c:pt>
                <c:pt idx="9">
                  <c:v>0.13750000000000001</c:v>
                </c:pt>
                <c:pt idx="10">
                  <c:v>0.18509999999999999</c:v>
                </c:pt>
                <c:pt idx="11">
                  <c:v>0.36520000000000002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9A-406C-8E19-6F1E84586B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Cuba</c:v>
                </c:pt>
                <c:pt idx="3">
                  <c:v>Frankrig</c:v>
                </c:pt>
                <c:pt idx="4">
                  <c:v>Grækenland</c:v>
                </c:pt>
                <c:pt idx="5">
                  <c:v>Indien</c:v>
                </c:pt>
                <c:pt idx="6">
                  <c:v>Indonesien</c:v>
                </c:pt>
                <c:pt idx="7">
                  <c:v>Italien</c:v>
                </c:pt>
                <c:pt idx="8">
                  <c:v>Malta</c:v>
                </c:pt>
                <c:pt idx="9">
                  <c:v>Bulgarien</c:v>
                </c:pt>
                <c:pt idx="10">
                  <c:v>Portugal</c:v>
                </c:pt>
                <c:pt idx="11">
                  <c:v>Australien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0.37830000000000003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E-417E-A180-F9BA627AA8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Andet, notér venligst</c:v>
                </c:pt>
                <c:pt idx="1">
                  <c:v>Mexico</c:v>
                </c:pt>
                <c:pt idx="2">
                  <c:v>Cuba</c:v>
                </c:pt>
                <c:pt idx="3">
                  <c:v>Frankrig</c:v>
                </c:pt>
                <c:pt idx="4">
                  <c:v>Grækenland</c:v>
                </c:pt>
                <c:pt idx="5">
                  <c:v>Indien</c:v>
                </c:pt>
                <c:pt idx="6">
                  <c:v>Indonesien</c:v>
                </c:pt>
                <c:pt idx="7">
                  <c:v>Italien</c:v>
                </c:pt>
                <c:pt idx="8">
                  <c:v>Malta</c:v>
                </c:pt>
                <c:pt idx="9">
                  <c:v>Bulgarien</c:v>
                </c:pt>
                <c:pt idx="10">
                  <c:v>Portugal</c:v>
                </c:pt>
                <c:pt idx="11">
                  <c:v>Australien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0.2492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E-417E-A180-F9BA627AA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percent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Acceptabelt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Tigre/løver</c:v>
                </c:pt>
                <c:pt idx="1">
                  <c:v>Hvalrosser</c:v>
                </c:pt>
                <c:pt idx="2">
                  <c:v>Sæler</c:v>
                </c:pt>
                <c:pt idx="3">
                  <c:v>Søløver</c:v>
                </c:pt>
                <c:pt idx="4">
                  <c:v>Slanger</c:v>
                </c:pt>
                <c:pt idx="5">
                  <c:v>Rovfugle, f.eks. ørne</c:v>
                </c:pt>
                <c:pt idx="6">
                  <c:v>Pingviner</c:v>
                </c:pt>
                <c:pt idx="7">
                  <c:v>Papegøjer</c:v>
                </c:pt>
                <c:pt idx="8">
                  <c:v>Krokodiller</c:v>
                </c:pt>
                <c:pt idx="9">
                  <c:v>Elefanter</c:v>
                </c:pt>
                <c:pt idx="10">
                  <c:v>Spækhuggere</c:v>
                </c:pt>
                <c:pt idx="11">
                  <c:v>Delfiner</c:v>
                </c:pt>
                <c:pt idx="12">
                  <c:v>Bjørne</c:v>
                </c:pt>
                <c:pt idx="13">
                  <c:v>Aber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0">
                  <c:v>0.15529999999999999</c:v>
                </c:pt>
                <c:pt idx="1">
                  <c:v>0.19320000000000001</c:v>
                </c:pt>
                <c:pt idx="2">
                  <c:v>0.3745</c:v>
                </c:pt>
                <c:pt idx="3">
                  <c:v>0.43130000000000002</c:v>
                </c:pt>
                <c:pt idx="4">
                  <c:v>0.33850000000000002</c:v>
                </c:pt>
                <c:pt idx="5">
                  <c:v>0.45529999999999998</c:v>
                </c:pt>
                <c:pt idx="6">
                  <c:v>0.2928</c:v>
                </c:pt>
                <c:pt idx="7">
                  <c:v>0.4723</c:v>
                </c:pt>
                <c:pt idx="8">
                  <c:v>0.19400000000000001</c:v>
                </c:pt>
                <c:pt idx="9">
                  <c:v>0.28160000000000002</c:v>
                </c:pt>
                <c:pt idx="10">
                  <c:v>0.20269999999999999</c:v>
                </c:pt>
                <c:pt idx="11">
                  <c:v>0.40400000000000003</c:v>
                </c:pt>
                <c:pt idx="12">
                  <c:v>0.11509999999999999</c:v>
                </c:pt>
                <c:pt idx="13">
                  <c:v>0.28989999999999999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A-4864-B97A-4FEE46E8B7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Uacceptabelt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Tigre/løver</c:v>
                </c:pt>
                <c:pt idx="1">
                  <c:v>Hvalrosser</c:v>
                </c:pt>
                <c:pt idx="2">
                  <c:v>Sæler</c:v>
                </c:pt>
                <c:pt idx="3">
                  <c:v>Søløver</c:v>
                </c:pt>
                <c:pt idx="4">
                  <c:v>Slanger</c:v>
                </c:pt>
                <c:pt idx="5">
                  <c:v>Rovfugle, f.eks. ørne</c:v>
                </c:pt>
                <c:pt idx="6">
                  <c:v>Pingviner</c:v>
                </c:pt>
                <c:pt idx="7">
                  <c:v>Papegøjer</c:v>
                </c:pt>
                <c:pt idx="8">
                  <c:v>Krokodiller</c:v>
                </c:pt>
                <c:pt idx="9">
                  <c:v>Elefanter</c:v>
                </c:pt>
                <c:pt idx="10">
                  <c:v>Spækhuggere</c:v>
                </c:pt>
                <c:pt idx="11">
                  <c:v>Delfiner</c:v>
                </c:pt>
                <c:pt idx="12">
                  <c:v>Bjørne</c:v>
                </c:pt>
                <c:pt idx="13">
                  <c:v>Aber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0">
                  <c:v>0.67379999999999995</c:v>
                </c:pt>
                <c:pt idx="1">
                  <c:v>0.57709999999999995</c:v>
                </c:pt>
                <c:pt idx="2">
                  <c:v>0.43509999999999999</c:v>
                </c:pt>
                <c:pt idx="3">
                  <c:v>0.39429999999999998</c:v>
                </c:pt>
                <c:pt idx="4">
                  <c:v>0.45429999999999998</c:v>
                </c:pt>
                <c:pt idx="5">
                  <c:v>0.35320000000000001</c:v>
                </c:pt>
                <c:pt idx="6">
                  <c:v>0.49299999999999999</c:v>
                </c:pt>
                <c:pt idx="7">
                  <c:v>0.34720000000000001</c:v>
                </c:pt>
                <c:pt idx="8">
                  <c:v>0.59909999999999997</c:v>
                </c:pt>
                <c:pt idx="9">
                  <c:v>0.54179999999999995</c:v>
                </c:pt>
                <c:pt idx="10">
                  <c:v>0.60570000000000002</c:v>
                </c:pt>
                <c:pt idx="11">
                  <c:v>0.42330000000000001</c:v>
                </c:pt>
                <c:pt idx="12">
                  <c:v>0.71779999999999999</c:v>
                </c:pt>
                <c:pt idx="13">
                  <c:v>0.52439999999999998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FA-4864-B97A-4FEE46E8B7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Ved ikke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Tigre/løver</c:v>
                </c:pt>
                <c:pt idx="1">
                  <c:v>Hvalrosser</c:v>
                </c:pt>
                <c:pt idx="2">
                  <c:v>Sæler</c:v>
                </c:pt>
                <c:pt idx="3">
                  <c:v>Søløver</c:v>
                </c:pt>
                <c:pt idx="4">
                  <c:v>Slanger</c:v>
                </c:pt>
                <c:pt idx="5">
                  <c:v>Rovfugle, f.eks. ørne</c:v>
                </c:pt>
                <c:pt idx="6">
                  <c:v>Pingviner</c:v>
                </c:pt>
                <c:pt idx="7">
                  <c:v>Papegøjer</c:v>
                </c:pt>
                <c:pt idx="8">
                  <c:v>Krokodiller</c:v>
                </c:pt>
                <c:pt idx="9">
                  <c:v>Elefanter</c:v>
                </c:pt>
                <c:pt idx="10">
                  <c:v>Spækhuggere</c:v>
                </c:pt>
                <c:pt idx="11">
                  <c:v>Delfiner</c:v>
                </c:pt>
                <c:pt idx="12">
                  <c:v>Bjørne</c:v>
                </c:pt>
                <c:pt idx="13">
                  <c:v>Aber</c:v>
                </c:pt>
              </c:strCache>
            </c:strRef>
          </c:cat>
          <c:val>
            <c:numRef>
              <c:f>Sheet1!$D$2:$D$15</c:f>
              <c:numCache>
                <c:formatCode>0.00%</c:formatCode>
                <c:ptCount val="14"/>
                <c:pt idx="0">
                  <c:v>0.1709</c:v>
                </c:pt>
                <c:pt idx="1">
                  <c:v>0.22969999999999999</c:v>
                </c:pt>
                <c:pt idx="2">
                  <c:v>0.1903</c:v>
                </c:pt>
                <c:pt idx="3">
                  <c:v>0.17449999999999999</c:v>
                </c:pt>
                <c:pt idx="4">
                  <c:v>0.2072</c:v>
                </c:pt>
                <c:pt idx="5">
                  <c:v>0.19159999999999999</c:v>
                </c:pt>
                <c:pt idx="6">
                  <c:v>0.2142</c:v>
                </c:pt>
                <c:pt idx="7">
                  <c:v>0.18049999999999999</c:v>
                </c:pt>
                <c:pt idx="8">
                  <c:v>0.2069</c:v>
                </c:pt>
                <c:pt idx="9">
                  <c:v>0.17660000000000001</c:v>
                </c:pt>
                <c:pt idx="10">
                  <c:v>0.19159999999999999</c:v>
                </c:pt>
                <c:pt idx="11">
                  <c:v>0.17269999999999999</c:v>
                </c:pt>
                <c:pt idx="12">
                  <c:v>0.1671</c:v>
                </c:pt>
                <c:pt idx="13">
                  <c:v>0.1857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FA-4864-B97A-4FEE46E8B7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b"/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0.1857</c:v>
                </c:pt>
                <c:pt idx="1">
                  <c:v>0.52439999999999998</c:v>
                </c:pt>
                <c:pt idx="2">
                  <c:v>0.28989999999999999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4-462B-B1F2-B935F203B1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0.15190000000000001</c:v>
                </c:pt>
                <c:pt idx="1">
                  <c:v>0.67279999999999995</c:v>
                </c:pt>
                <c:pt idx="2">
                  <c:v>0.17530000000000001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2-409F-82C5-91C56C59FA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0.21029999999999999</c:v>
                </c:pt>
                <c:pt idx="1">
                  <c:v>0.4163</c:v>
                </c:pt>
                <c:pt idx="2">
                  <c:v>0.37340000000000001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92-409F-82C5-91C56C59FA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legend>
      <c:legendPos val="r"/>
      <c:layout>
        <c:manualLayout>
          <c:yMode val="edge"/>
          <c:x val="0.1583"/>
        </c:manualLayout>
      </c:layout>
      <c:overlay val="0"/>
      <c:txPr>
        <a:bodyPr/>
        <a:lstStyle/>
        <a:p>
          <a:pPr>
            <a:defRPr sz="900" b="0" i="0">
              <a:solidFill>
                <a:srgbClr val="595959"/>
              </a:solidFill>
              <a:latin typeface="Trebuchet MS"/>
            </a:defRPr>
          </a:pPr>
          <a:endParaRPr lang="da-DK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>
                    <a:solidFill>
                      <a:srgbClr val="000000"/>
                    </a:solidFill>
                    <a:latin typeface="Trebuchet M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Ved ikke</c:v>
                </c:pt>
                <c:pt idx="1">
                  <c:v>Uacceptabelt</c:v>
                </c:pt>
                <c:pt idx="2">
                  <c:v>Acceptabelt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0.1671</c:v>
                </c:pt>
                <c:pt idx="1">
                  <c:v>0.71779999999999999</c:v>
                </c:pt>
                <c:pt idx="2">
                  <c:v>0.11509999999999999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1-43EC-97D3-874BACDF0C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 b="0" i="0">
                <a:solidFill>
                  <a:srgbClr val="595959"/>
                </a:solidFill>
                <a:latin typeface="Trebuchet MS"/>
              </a:defRPr>
            </a:pPr>
            <a:endParaRPr lang="da-DK"/>
          </a:p>
        </c:txPr>
        <c:crossAx val="-2113994440"/>
        <c:crosses val="autoZero"/>
        <c:auto val="1"/>
        <c:lblAlgn val="ctr"/>
        <c:lblOffset val="400"/>
        <c:noMultiLvlLbl val="0"/>
      </c:catAx>
      <c:valAx>
        <c:axId val="-211399444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low"/>
        <c:crossAx val="-2068027336"/>
        <c:crosses val="autoZero"/>
        <c:crossBetween val="between"/>
        <c:majorUnit val="0.1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474F6-0813-4E9E-BD01-DD98AB917DB0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45997-05F8-4CAF-948E-9C18C89C6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239" y="117089"/>
            <a:ext cx="2492298" cy="140191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60288" y="117089"/>
            <a:ext cx="3808141" cy="14019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3C71-BADA-7840-A739-1AAC7105DD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031" y="2018371"/>
            <a:ext cx="599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SUPPORTING INFORMATION: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8239" y="2387703"/>
            <a:ext cx="654019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3300" y="2432056"/>
            <a:ext cx="6188808" cy="507831"/>
          </a:xfrm>
        </p:spPr>
        <p:txBody>
          <a:bodyPr anchor="ctr" anchorCtr="0">
            <a:spAutoFit/>
          </a:bodyPr>
          <a:lstStyle>
            <a:lvl1pPr algn="l">
              <a:defRPr sz="30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n-US" dirty="0" smtClean="0"/>
              <a:t>Report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65"/>
          <a:stretch/>
        </p:blipFill>
        <p:spPr>
          <a:xfrm>
            <a:off x="7886699" y="963932"/>
            <a:ext cx="4305301" cy="49542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2667000"/>
            <a:ext cx="635000" cy="76200"/>
          </a:xfrm>
          <a:prstGeom prst="rect">
            <a:avLst/>
          </a:prstGeom>
          <a:solidFill>
            <a:srgbClr val="DA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963932"/>
            <a:ext cx="2704664" cy="5775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6377591"/>
            <a:ext cx="226060" cy="226060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901700" y="6067139"/>
            <a:ext cx="10388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27860" y="3272982"/>
            <a:ext cx="7397683" cy="398065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160" y="6353616"/>
            <a:ext cx="2491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A5C8AA-028B-7E43-960F-F00C336ECBA5}" type="datetime4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t>May 15, 2018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Text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0" y="1207008"/>
            <a:ext cx="6527800" cy="4305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25999" y="369888"/>
            <a:ext cx="5649089" cy="6139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or Statement</a:t>
            </a: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2880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72">
          <p15:clr>
            <a:srgbClr val="FBAE40"/>
          </p15:clr>
        </p15:guide>
        <p15:guide id="5" orient="horz" pos="3679">
          <p15:clr>
            <a:srgbClr val="FBAE40"/>
          </p15:clr>
        </p15:guide>
        <p15:guide id="6" pos="303">
          <p15:clr>
            <a:srgbClr val="FBAE40"/>
          </p15:clr>
        </p15:guide>
        <p15:guide id="7" pos="2254">
          <p15:clr>
            <a:srgbClr val="FBAE40"/>
          </p15:clr>
        </p15:guide>
        <p15:guide id="8" orient="horz" pos="526">
          <p15:clr>
            <a:srgbClr val="FBAE40"/>
          </p15:clr>
        </p15:guide>
        <p15:guide id="9" orient="horz" pos="2292">
          <p15:clr>
            <a:srgbClr val="FBAE40"/>
          </p15:clr>
        </p15:guide>
        <p15:guide id="10" orient="horz" pos="2440">
          <p15:clr>
            <a:srgbClr val="FBAE40"/>
          </p15:clr>
        </p15:guide>
        <p15:guide id="11" orient="horz" pos="33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Text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3"/>
            <a:ext cx="4343400" cy="6870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0" y="1207008"/>
            <a:ext cx="6527800" cy="4305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25999" y="369888"/>
            <a:ext cx="5649089" cy="6139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or Statement</a:t>
            </a: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2880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72">
          <p15:clr>
            <a:srgbClr val="FBAE40"/>
          </p15:clr>
        </p15:guide>
        <p15:guide id="5" orient="horz" pos="3679">
          <p15:clr>
            <a:srgbClr val="FBAE40"/>
          </p15:clr>
        </p15:guide>
        <p15:guide id="6" pos="303">
          <p15:clr>
            <a:srgbClr val="FBAE40"/>
          </p15:clr>
        </p15:guide>
        <p15:guide id="7" pos="2254">
          <p15:clr>
            <a:srgbClr val="FBAE40"/>
          </p15:clr>
        </p15:guide>
        <p15:guide id="8" orient="horz" pos="526">
          <p15:clr>
            <a:srgbClr val="FBAE40"/>
          </p15:clr>
        </p15:guide>
        <p15:guide id="9" orient="horz" pos="2292">
          <p15:clr>
            <a:srgbClr val="FBAE40"/>
          </p15:clr>
        </p15:guide>
        <p15:guide id="10" orient="horz" pos="2440">
          <p15:clr>
            <a:srgbClr val="FBAE40"/>
          </p15:clr>
        </p15:guide>
        <p15:guide id="11" orient="horz" pos="331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Text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0" y="1207008"/>
            <a:ext cx="6527800" cy="4305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25999" y="369888"/>
            <a:ext cx="5649089" cy="62553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or Statement</a:t>
            </a: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2880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72">
          <p15:clr>
            <a:srgbClr val="FBAE40"/>
          </p15:clr>
        </p15:guide>
        <p15:guide id="5" orient="horz" pos="3679">
          <p15:clr>
            <a:srgbClr val="FBAE40"/>
          </p15:clr>
        </p15:guide>
        <p15:guide id="6" pos="303">
          <p15:clr>
            <a:srgbClr val="FBAE40"/>
          </p15:clr>
        </p15:guide>
        <p15:guide id="7" pos="2254">
          <p15:clr>
            <a:srgbClr val="FBAE40"/>
          </p15:clr>
        </p15:guide>
        <p15:guide id="8" orient="horz" pos="526">
          <p15:clr>
            <a:srgbClr val="FBAE40"/>
          </p15:clr>
        </p15:guide>
        <p15:guide id="9" orient="horz" pos="2292">
          <p15:clr>
            <a:srgbClr val="FBAE40"/>
          </p15:clr>
        </p15:guide>
        <p15:guide id="10" orient="horz" pos="2440">
          <p15:clr>
            <a:srgbClr val="FBAE40"/>
          </p15:clr>
        </p15:guide>
        <p15:guide id="11" orient="horz" pos="331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008"/>
            <a:ext cx="10515600" cy="4305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8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38386"/>
            <a:ext cx="10515600" cy="466281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6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dic_autoslid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24000"/>
            <a:ext cx="10515600" cy="466281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838800" y="828000"/>
            <a:ext cx="10515600" cy="612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90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6061"/>
            <a:ext cx="10515600" cy="5909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905000"/>
            <a:ext cx="10515601" cy="297426"/>
          </a:xfrm>
        </p:spPr>
        <p:txBody>
          <a:bodyPr wrap="square" anchor="b" anchorCtr="0">
            <a:spAutoFit/>
          </a:bodyPr>
          <a:lstStyle>
            <a:lvl1pPr algn="ctr"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838199" y="2212975"/>
            <a:ext cx="10515602" cy="38436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07008"/>
            <a:ext cx="10515600" cy="5726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1505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394" userDrawn="1">
          <p15:clr>
            <a:srgbClr val="FBAE40"/>
          </p15:clr>
        </p15:guide>
        <p15:guide id="2" orient="horz" pos="38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6061"/>
            <a:ext cx="10515600" cy="5909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905000"/>
            <a:ext cx="5120149" cy="297426"/>
          </a:xfrm>
        </p:spPr>
        <p:txBody>
          <a:bodyPr wrap="square" anchor="b" anchorCtr="0">
            <a:spAutoFit/>
          </a:bodyPr>
          <a:lstStyle>
            <a:lvl1pPr algn="ctr"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838199" y="2212975"/>
            <a:ext cx="5120149" cy="384369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07008"/>
            <a:ext cx="10515600" cy="5726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33651" y="1905000"/>
            <a:ext cx="5120149" cy="297426"/>
          </a:xfrm>
        </p:spPr>
        <p:txBody>
          <a:bodyPr wrap="square" anchor="b" anchorCtr="0">
            <a:spAutoFit/>
          </a:bodyPr>
          <a:lstStyle>
            <a:lvl1pPr algn="ctr"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6233651" y="2212975"/>
            <a:ext cx="5120149" cy="38436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55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838199" y="2212976"/>
            <a:ext cx="10515601" cy="3843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6061"/>
            <a:ext cx="10515600" cy="5909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905000"/>
            <a:ext cx="10515601" cy="297426"/>
          </a:xfrm>
        </p:spPr>
        <p:txBody>
          <a:bodyPr wrap="square" anchor="b" anchorCtr="0">
            <a:spAutoFit/>
          </a:bodyPr>
          <a:lstStyle>
            <a:lvl1pPr algn="l"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07008"/>
            <a:ext cx="10515600" cy="5726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335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345" y="2564441"/>
            <a:ext cx="10515600" cy="590931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Report Title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44530"/>
            <a:ext cx="635000" cy="54313"/>
          </a:xfrm>
          <a:prstGeom prst="rect">
            <a:avLst/>
          </a:prstGeom>
          <a:solidFill>
            <a:srgbClr val="DA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126794"/>
            <a:ext cx="1942019" cy="41471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4354513"/>
            <a:ext cx="3630613" cy="13192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Client Logo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901700" y="6067139"/>
            <a:ext cx="10388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6377591"/>
            <a:ext cx="226060" cy="22606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80160" y="6353616"/>
            <a:ext cx="2491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AA5C8AA-028B-7E43-960F-F00C336ECBA5}" type="datetime4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t>May 15, 2018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929408" y="1611313"/>
            <a:ext cx="5149130" cy="3657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5"/>
          </p:nvPr>
        </p:nvSpPr>
        <p:spPr>
          <a:xfrm>
            <a:off x="6361112" y="1917773"/>
            <a:ext cx="4977678" cy="3065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85768" y="6401750"/>
            <a:ext cx="6420464" cy="238704"/>
          </a:xfrm>
        </p:spPr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29409" y="1611313"/>
            <a:ext cx="5107710" cy="4168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1"/>
          </p:nvPr>
        </p:nvSpPr>
        <p:spPr>
          <a:xfrm>
            <a:off x="6037119" y="1611313"/>
            <a:ext cx="5280889" cy="4168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885768" y="6401750"/>
            <a:ext cx="6420464" cy="238704"/>
          </a:xfrm>
        </p:spPr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630" y="2530471"/>
            <a:ext cx="10398378" cy="806824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Quote or question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9630" y="3414687"/>
            <a:ext cx="10398378" cy="6194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2" y="6358305"/>
            <a:ext cx="1321238" cy="28214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410788" y="6345424"/>
            <a:ext cx="62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ADE186F-9BA2-431A-8DEA-3AB39923AFDE}" type="slidenum">
              <a:rPr lang="en-US" sz="1100" smtClean="0">
                <a:solidFill>
                  <a:srgbClr val="A6A6A6"/>
                </a:solidFill>
              </a:rPr>
              <a:pPr algn="l"/>
              <a:t>‹#›</a:t>
            </a:fld>
            <a:endParaRPr lang="en-US" sz="1800" dirty="0">
              <a:solidFill>
                <a:srgbClr val="A6A6A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5" y="6381723"/>
            <a:ext cx="323553" cy="23531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2701"/>
            <a:ext cx="12192001" cy="6079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9630" y="2530471"/>
            <a:ext cx="10419160" cy="806824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question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9630" y="3414687"/>
            <a:ext cx="10419160" cy="6194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12192000" cy="6067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9630" y="2530471"/>
            <a:ext cx="10419160" cy="806824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question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9630" y="3414687"/>
            <a:ext cx="10419160" cy="6194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2" y="6358305"/>
            <a:ext cx="1321238" cy="28214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410788" y="6345424"/>
            <a:ext cx="62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ADE186F-9BA2-431A-8DEA-3AB39923AFDE}" type="slidenum">
              <a:rPr lang="en-US" sz="1100" smtClean="0">
                <a:solidFill>
                  <a:srgbClr val="A6A6A6"/>
                </a:solidFill>
              </a:rPr>
              <a:pPr algn="l"/>
              <a:t>‹#›</a:t>
            </a:fld>
            <a:endParaRPr lang="en-US" sz="1800" dirty="0">
              <a:solidFill>
                <a:srgbClr val="A6A6A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5" y="6381723"/>
            <a:ext cx="323553" cy="2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YouGov Data Applications - </a:t>
            </a:r>
            <a:r>
              <a:rPr spc="-10" dirty="0"/>
              <a:t>Connected</a:t>
            </a:r>
            <a:r>
              <a:rPr spc="110" dirty="0"/>
              <a:t> </a:t>
            </a:r>
            <a:r>
              <a:rPr spc="-10" dirty="0"/>
              <a:t>Data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16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674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Full page photo </a:t>
            </a:r>
            <a:r>
              <a:rPr lang="mr-IN" dirty="0" smtClean="0"/>
              <a:t>–</a:t>
            </a:r>
            <a:r>
              <a:rPr lang="en-US" dirty="0" smtClean="0"/>
              <a:t> to insert photo, click image icon below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2588" y="4525963"/>
            <a:ext cx="7742237" cy="868997"/>
          </a:xfrm>
        </p:spPr>
        <p:txBody>
          <a:bodyPr/>
          <a:lstStyle>
            <a:lvl1pPr>
              <a:defRPr i="0" baseline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i="0" dirty="0" smtClean="0"/>
              <a:t>Page text - </a:t>
            </a:r>
            <a:r>
              <a:rPr lang="en-US" dirty="0" smtClean="0"/>
              <a:t>add white box as text background at 37% transparency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2" y="6358305"/>
            <a:ext cx="1321238" cy="282149"/>
          </a:xfrm>
          <a:prstGeom prst="rect">
            <a:avLst/>
          </a:prstGeom>
        </p:spPr>
      </p:pic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10788" y="6345424"/>
            <a:ext cx="62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ADE186F-9BA2-431A-8DEA-3AB39923AFDE}" type="slidenum">
              <a:rPr lang="en-US" sz="1100" smtClean="0">
                <a:solidFill>
                  <a:srgbClr val="A6A6A6"/>
                </a:solidFill>
              </a:rPr>
              <a:pPr algn="l"/>
              <a:t>‹#›</a:t>
            </a:fld>
            <a:endParaRPr lang="en-US" sz="1800" dirty="0">
              <a:solidFill>
                <a:srgbClr val="A6A6A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5" y="6381723"/>
            <a:ext cx="323553" cy="23531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300" y="2324750"/>
            <a:ext cx="10314708" cy="646331"/>
          </a:xfrm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7860" y="3272982"/>
            <a:ext cx="10310930" cy="398065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628900"/>
            <a:ext cx="635000" cy="76200"/>
          </a:xfrm>
          <a:prstGeom prst="rect">
            <a:avLst/>
          </a:prstGeom>
          <a:solidFill>
            <a:srgbClr val="DA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2" y="6358305"/>
            <a:ext cx="1321238" cy="282149"/>
          </a:xfrm>
          <a:prstGeom prst="rect">
            <a:avLst/>
          </a:prstGeom>
        </p:spPr>
      </p:pic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410788" y="6345424"/>
            <a:ext cx="62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ADE186F-9BA2-431A-8DEA-3AB39923AFDE}" type="slidenum">
              <a:rPr lang="en-US" sz="1100" smtClean="0">
                <a:solidFill>
                  <a:srgbClr val="A6A6A6"/>
                </a:solidFill>
              </a:rPr>
              <a:pPr algn="l"/>
              <a:t>‹#›</a:t>
            </a:fld>
            <a:endParaRPr lang="en-US" sz="1800" dirty="0">
              <a:solidFill>
                <a:srgbClr val="A6A6A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5" y="6381723"/>
            <a:ext cx="323553" cy="23531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0671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628900"/>
            <a:ext cx="635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3300" y="2329299"/>
            <a:ext cx="10335490" cy="58643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7860" y="3272982"/>
            <a:ext cx="10310929" cy="398065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28900"/>
            <a:ext cx="635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2701"/>
            <a:ext cx="12192000" cy="6079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628900"/>
            <a:ext cx="635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3299" y="2329299"/>
            <a:ext cx="10335491" cy="58643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7860" y="3272982"/>
            <a:ext cx="10310929" cy="398065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Imag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82390" y="124692"/>
            <a:ext cx="7367155" cy="5714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 sz="2800" baseline="0"/>
            </a:lvl1pPr>
          </a:lstStyle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Photo placeholder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585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2880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72">
          <p15:clr>
            <a:srgbClr val="FBAE40"/>
          </p15:clr>
        </p15:guide>
        <p15:guide id="5" orient="horz" pos="3679">
          <p15:clr>
            <a:srgbClr val="FBAE40"/>
          </p15:clr>
        </p15:guide>
        <p15:guide id="6" pos="303">
          <p15:clr>
            <a:srgbClr val="FBAE40"/>
          </p15:clr>
        </p15:guide>
        <p15:guide id="7" pos="2254">
          <p15:clr>
            <a:srgbClr val="FBAE40"/>
          </p15:clr>
        </p15:guide>
        <p15:guide id="8" orient="horz" pos="526">
          <p15:clr>
            <a:srgbClr val="FBAE40"/>
          </p15:clr>
        </p15:guide>
        <p15:guide id="9" orient="horz" pos="2292">
          <p15:clr>
            <a:srgbClr val="FBAE40"/>
          </p15:clr>
        </p15:guide>
        <p15:guide id="10" orient="horz" pos="2440">
          <p15:clr>
            <a:srgbClr val="FBAE40"/>
          </p15:clr>
        </p15:guide>
        <p15:guide id="11" orient="horz" pos="33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Image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82390" y="124692"/>
            <a:ext cx="7367155" cy="5714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 sz="2800" baseline="0"/>
            </a:lvl1pPr>
          </a:lstStyle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Photo placeholder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7536" userDrawn="1">
          <p15:clr>
            <a:srgbClr val="FBAE40"/>
          </p15:clr>
        </p15:guide>
        <p15:guide id="4" orient="horz" pos="72" userDrawn="1">
          <p15:clr>
            <a:srgbClr val="FBAE40"/>
          </p15:clr>
        </p15:guide>
        <p15:guide id="5" orient="horz" pos="3679" userDrawn="1">
          <p15:clr>
            <a:srgbClr val="FBAE40"/>
          </p15:clr>
        </p15:guide>
        <p15:guide id="6" pos="303" userDrawn="1">
          <p15:clr>
            <a:srgbClr val="FBAE40"/>
          </p15:clr>
        </p15:guide>
        <p15:guide id="7" pos="2254" userDrawn="1">
          <p15:clr>
            <a:srgbClr val="FBAE40"/>
          </p15:clr>
        </p15:guide>
        <p15:guide id="8" orient="horz" pos="526" userDrawn="1">
          <p15:clr>
            <a:srgbClr val="FBAE40"/>
          </p15:clr>
        </p15:guide>
        <p15:guide id="9" orient="horz" pos="2292" userDrawn="1">
          <p15:clr>
            <a:srgbClr val="FBAE40"/>
          </p15:clr>
        </p15:guide>
        <p15:guide id="10" orient="horz" pos="2440" userDrawn="1">
          <p15:clr>
            <a:srgbClr val="FBAE40"/>
          </p15:clr>
        </p15:guide>
        <p15:guide id="11" orient="horz" pos="33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Imag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82390" y="124692"/>
            <a:ext cx="7367155" cy="5714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 sz="2800" baseline="0"/>
            </a:lvl1pPr>
          </a:lstStyle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Photo placeholder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31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2880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72">
          <p15:clr>
            <a:srgbClr val="FBAE40"/>
          </p15:clr>
        </p15:guide>
        <p15:guide id="5" orient="horz" pos="3679">
          <p15:clr>
            <a:srgbClr val="FBAE40"/>
          </p15:clr>
        </p15:guide>
        <p15:guide id="6" pos="303">
          <p15:clr>
            <a:srgbClr val="FBAE40"/>
          </p15:clr>
        </p15:guide>
        <p15:guide id="7" pos="2254">
          <p15:clr>
            <a:srgbClr val="FBAE40"/>
          </p15:clr>
        </p15:guide>
        <p15:guide id="8" orient="horz" pos="526">
          <p15:clr>
            <a:srgbClr val="FBAE40"/>
          </p15:clr>
        </p15:guide>
        <p15:guide id="9" orient="horz" pos="2292">
          <p15:clr>
            <a:srgbClr val="FBAE40"/>
          </p15:clr>
        </p15:guide>
        <p15:guide id="10" orient="horz" pos="2440">
          <p15:clr>
            <a:srgbClr val="FBAE40"/>
          </p15:clr>
        </p15:guide>
        <p15:guide id="11" orient="horz" pos="33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3242"/>
            <a:ext cx="635000" cy="76200"/>
          </a:xfrm>
          <a:prstGeom prst="rect">
            <a:avLst/>
          </a:prstGeom>
          <a:solidFill>
            <a:srgbClr val="DA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2" y="6358305"/>
            <a:ext cx="1321238" cy="2821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6061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0320"/>
            <a:ext cx="10515600" cy="4260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410788" y="6345424"/>
            <a:ext cx="62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ADE186F-9BA2-431A-8DEA-3AB39923AFDE}" type="slidenum">
              <a:rPr lang="en-US" sz="1100" smtClean="0">
                <a:solidFill>
                  <a:srgbClr val="A6A6A6"/>
                </a:solidFill>
              </a:rPr>
              <a:pPr algn="l"/>
              <a:t>‹#›</a:t>
            </a:fld>
            <a:endParaRPr lang="en-US" sz="1800" dirty="0">
              <a:solidFill>
                <a:srgbClr val="A6A6A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5" y="6381723"/>
            <a:ext cx="323553" cy="2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3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05" r:id="rId3"/>
    <p:sldLayoutId id="2147483694" r:id="rId4"/>
    <p:sldLayoutId id="2147483695" r:id="rId5"/>
    <p:sldLayoutId id="2147483696" r:id="rId6"/>
    <p:sldLayoutId id="2147483711" r:id="rId7"/>
    <p:sldLayoutId id="2147483698" r:id="rId8"/>
    <p:sldLayoutId id="2147483712" r:id="rId9"/>
    <p:sldLayoutId id="2147483713" r:id="rId10"/>
    <p:sldLayoutId id="2147483714" r:id="rId11"/>
    <p:sldLayoutId id="2147483715" r:id="rId12"/>
    <p:sldLayoutId id="2147483693" r:id="rId13"/>
    <p:sldLayoutId id="2147483706" r:id="rId14"/>
    <p:sldLayoutId id="2147483716" r:id="rId15"/>
    <p:sldLayoutId id="2147483717" r:id="rId16"/>
    <p:sldLayoutId id="2147483708" r:id="rId17"/>
    <p:sldLayoutId id="2147483710" r:id="rId18"/>
    <p:sldLayoutId id="2147483709" r:id="rId19"/>
    <p:sldLayoutId id="2147483700" r:id="rId20"/>
    <p:sldLayoutId id="2147483704" r:id="rId21"/>
    <p:sldLayoutId id="2147483701" r:id="rId22"/>
    <p:sldLayoutId id="2147483702" r:id="rId23"/>
    <p:sldLayoutId id="2147483703" r:id="rId24"/>
    <p:sldLayoutId id="2147483707" r:id="rId25"/>
    <p:sldLayoutId id="2147483718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2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299" userDrawn="1">
          <p15:clr>
            <a:srgbClr val="F26B43"/>
          </p15:clr>
        </p15:guide>
        <p15:guide id="3" orient="horz" pos="4181" userDrawn="1">
          <p15:clr>
            <a:srgbClr val="F26B43"/>
          </p15:clr>
        </p15:guide>
        <p15:guide id="4" pos="139" userDrawn="1">
          <p15:clr>
            <a:srgbClr val="F26B43"/>
          </p15:clr>
        </p15:guide>
        <p15:guide id="5" orient="horz" pos="4005" userDrawn="1">
          <p15:clr>
            <a:srgbClr val="F26B43"/>
          </p15:clr>
        </p15:guide>
        <p15:guide id="6" orient="horz" pos="757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1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1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1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1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1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1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1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1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1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1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1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1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1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1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1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1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1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1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1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1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1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1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1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1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1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1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1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1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0.xml"/><Relationship Id="rId1" Type="http://schemas.openxmlformats.org/officeDocument/2006/relationships/slideLayout" Target="../slideLayouts/slideLayout1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1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1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1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1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1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1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1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mailto:uffe.Dambmann@yougov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www.yougov.dk/" TargetMode="Externa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1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1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1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1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1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1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port Title"/>
          <p:cNvSpPr>
            <a:spLocks noGrp="1"/>
          </p:cNvSpPr>
          <p:nvPr>
            <p:ph type="ctrTitle"/>
          </p:nvPr>
        </p:nvSpPr>
        <p:spPr>
          <a:xfrm>
            <a:off x="1003300" y="2432056"/>
            <a:ext cx="6188808" cy="507831"/>
          </a:xfrm>
        </p:spPr>
        <p:txBody>
          <a:bodyPr/>
          <a:lstStyle/>
          <a:p>
            <a:r>
              <a:rPr dirty="0"/>
              <a:t>World Animal Protection</a:t>
            </a:r>
            <a:endParaRPr lang="en-US" sz="3000" dirty="0"/>
          </a:p>
        </p:txBody>
      </p:sp>
      <p:sp>
        <p:nvSpPr>
          <p:cNvPr id="4" name="Title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47500" lnSpcReduction="20000"/>
          </a:bodyPr>
          <a:lstStyle/>
          <a:p>
            <a:r>
              <a:t>Conducted by YouGov on behalf of World Animal Protection</a:t>
            </a:r>
            <a:br/>
            <a:r>
              <a:t/>
            </a:r>
            <a:br/>
            <a:r>
              <a:t>Fieldwork Dates: 27-01-2014 - 14-05-2018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48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Bjørne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(24), 2018 (25)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Bjørne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Bjørne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Delfiner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Delfiner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Spækhuggere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Spækhuggere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Elefanter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Elefanter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Krokodiller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Krokodiller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Delfiner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(517)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Papegøjer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Papegøjer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Pingviner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Pingviner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Rovfugle, f.eks. ørne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Rovfugle, f.eks. ørne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Slanger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Slanger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Søløver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Søløver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Delfiner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(325), 2018 (191)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Sæler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Sæler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Hvalrosser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Hvalrosser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Tigre/løver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Tigre/løver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Hvor enig eller uenig er du i følgende udsagn?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58400" y="1458000"/>
          <a:ext cx="1296000" cy="4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Net: BottomBox [1-2]</a:t>
                      </a: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Net: Topbox [4-5]</a:t>
                      </a: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2%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89%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4%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85%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2%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91%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838800" y="1476000"/>
          <a:ext cx="9219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Dyr er sansende væsener, som kan føle smerte, velbehag og stress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Dyr er sansende væsener, som kan føle smerte, velbehag og stress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Dyrs naturlige adfærd skal tilgodeses. Overholdes dette ikke, er der tale om dyremishandling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Spækhuggere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(249)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Dyrs naturlige adfærd skal tilgodeses. Overholdes dette ikke, er der tale om dyremishandling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Dyr i menneskers varetægt skal leve deres liv fri for lidelser. Overholdes dette ikke, er der tale om dyremishandling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Dyr i menneskers varetægt skal leve deres liv fri for lidelser. Overholdes dette ikke, er der tale om dyremishandling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Hvor enig eller uenig er du i følgende udsagn?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58400" y="1458000"/>
          <a:ext cx="1296000" cy="4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Net: BottomBox [1-2]</a:t>
                      </a: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Net: Topbox [4-5]</a:t>
                      </a: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5%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80%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4%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72%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4%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 i="0">
                          <a:solidFill>
                            <a:srgbClr val="000000"/>
                          </a:solidFill>
                          <a:latin typeface="Trebuchet MS"/>
                        </a:defRPr>
                      </a:pPr>
                      <a:r>
                        <a:t>87%</a:t>
                      </a:r>
                    </a:p>
                  </a:txBody>
                  <a:tcPr marL="0" marR="0" marT="3600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838800" y="1476000"/>
          <a:ext cx="9219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Jeg har et ansvar for, hvordan mine handlinger påvirker dyrs velfærd, når jeg rejser i udlandet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Jeg har et ansvar for, hvordan mine handlinger påvirker dyrs velfærd, når jeg rejser i udlandet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Jeg vil foretrække at rejse med en rejsearrangør, der tager afstand fra dyremishandling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Jeg vil foretrække at rejse med en rejsearrangør, der tager afstand fra dyremishandling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Rejsebureauer skal undgå at promovere aktiviteter, der støtter dyremishandling i udlandet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Rejsebureauer skal undgå at promovere aktiviteter, der støtter dyremishandling i udlandet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Spækhuggere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(156), 2018 (93)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Om YouGov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2410" y="6396860"/>
            <a:ext cx="7366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100" dirty="0">
                <a:solidFill>
                  <a:srgbClr val="A6A6A6"/>
                </a:solidFill>
                <a:latin typeface="Trebuchet MS"/>
                <a:cs typeface="Trebuchet MS"/>
              </a:rPr>
              <a:t>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6611" y="6380988"/>
            <a:ext cx="324612" cy="236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2500" y="5779008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>
                <a:moveTo>
                  <a:pt x="0" y="0"/>
                </a:moveTo>
                <a:lnTo>
                  <a:pt x="66802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330065" cy="6858000"/>
          </a:xfrm>
          <a:custGeom>
            <a:avLst/>
            <a:gdLst/>
            <a:ahLst/>
            <a:cxnLst/>
            <a:rect l="l" t="t" r="r" b="b"/>
            <a:pathLst>
              <a:path w="4330065" h="6858000">
                <a:moveTo>
                  <a:pt x="4329684" y="6857996"/>
                </a:moveTo>
                <a:lnTo>
                  <a:pt x="4329684" y="0"/>
                </a:lnTo>
                <a:lnTo>
                  <a:pt x="0" y="0"/>
                </a:lnTo>
                <a:lnTo>
                  <a:pt x="0" y="6857996"/>
                </a:lnTo>
                <a:lnTo>
                  <a:pt x="4329684" y="68579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2976" y="2095677"/>
            <a:ext cx="303149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da-DK" sz="2800" spc="-5" dirty="0" smtClean="0"/>
              <a:t>er </a:t>
            </a:r>
            <a:r>
              <a:rPr lang="da-DK" sz="2800" spc="-5" dirty="0"/>
              <a:t>en </a:t>
            </a:r>
            <a:r>
              <a:rPr lang="da-DK" sz="2800" b="1" spc="-5" dirty="0">
                <a:solidFill>
                  <a:srgbClr val="FF0000"/>
                </a:solidFill>
              </a:rPr>
              <a:t>international</a:t>
            </a:r>
            <a:r>
              <a:rPr lang="da-DK" sz="2800" spc="-5" dirty="0"/>
              <a:t> data- og markeds-analysekoncern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8375" y="915318"/>
            <a:ext cx="491236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5"/>
              </a:lnSpc>
            </a:pPr>
            <a:r>
              <a:rPr sz="2400" spc="-5" dirty="0">
                <a:solidFill>
                  <a:srgbClr val="7E7E7E"/>
                </a:solidFill>
                <a:latin typeface="Trebuchet MS"/>
                <a:cs typeface="Trebuchet MS"/>
              </a:rPr>
              <a:t>Drag picture to take up white</a:t>
            </a:r>
            <a:r>
              <a:rPr sz="2400" spc="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Trebuchet MS"/>
                <a:cs typeface="Trebuchet MS"/>
              </a:rPr>
              <a:t>space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4236" y="1066800"/>
            <a:ext cx="2528316" cy="539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236" y="1909572"/>
            <a:ext cx="3430904" cy="0"/>
          </a:xfrm>
          <a:custGeom>
            <a:avLst/>
            <a:gdLst/>
            <a:ahLst/>
            <a:cxnLst/>
            <a:rect l="l" t="t" r="r" b="b"/>
            <a:pathLst>
              <a:path w="3430904">
                <a:moveTo>
                  <a:pt x="0" y="0"/>
                </a:moveTo>
                <a:lnTo>
                  <a:pt x="3430651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2976" y="4277105"/>
            <a:ext cx="295148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spc="-5" dirty="0" err="1">
                <a:cs typeface="Trebuchet MS"/>
              </a:rPr>
              <a:t>Vores</a:t>
            </a:r>
            <a:r>
              <a:rPr lang="en-US" sz="1600" spc="-5" dirty="0">
                <a:cs typeface="Trebuchet MS"/>
              </a:rPr>
              <a:t> </a:t>
            </a:r>
            <a:r>
              <a:rPr lang="en-US" sz="1600" spc="-5" dirty="0" err="1">
                <a:cs typeface="Trebuchet MS"/>
              </a:rPr>
              <a:t>kerneydelse</a:t>
            </a:r>
            <a:r>
              <a:rPr lang="en-US" sz="1600" spc="-5" dirty="0">
                <a:cs typeface="Trebuchet MS"/>
              </a:rPr>
              <a:t> </a:t>
            </a:r>
            <a:r>
              <a:rPr lang="en-US" sz="1600" spc="-5" dirty="0" err="1">
                <a:cs typeface="Trebuchet MS"/>
              </a:rPr>
              <a:t>er</a:t>
            </a:r>
            <a:r>
              <a:rPr lang="en-US" sz="1600" spc="-5" dirty="0">
                <a:cs typeface="Trebuchet MS"/>
              </a:rPr>
              <a:t> </a:t>
            </a:r>
            <a:r>
              <a:rPr lang="en-US" sz="1600" spc="-5" dirty="0" err="1">
                <a:cs typeface="Trebuchet MS"/>
              </a:rPr>
              <a:t>opinionsdata</a:t>
            </a:r>
            <a:r>
              <a:rPr lang="en-US" sz="1600" spc="-5" dirty="0">
                <a:cs typeface="Trebuchet MS"/>
              </a:rPr>
              <a:t>, </a:t>
            </a:r>
            <a:r>
              <a:rPr lang="en-US" sz="1600" spc="-5" dirty="0" err="1">
                <a:cs typeface="Trebuchet MS"/>
              </a:rPr>
              <a:t>som</a:t>
            </a:r>
            <a:r>
              <a:rPr lang="en-US" sz="1600" spc="-5" dirty="0">
                <a:cs typeface="Trebuchet MS"/>
              </a:rPr>
              <a:t> </a:t>
            </a:r>
            <a:r>
              <a:rPr lang="en-US" sz="1600" spc="-5" dirty="0" err="1">
                <a:cs typeface="Trebuchet MS"/>
              </a:rPr>
              <a:t>kommer</a:t>
            </a:r>
            <a:r>
              <a:rPr lang="en-US" sz="1600" spc="-5" dirty="0">
                <a:cs typeface="Trebuchet MS"/>
              </a:rPr>
              <a:t> </a:t>
            </a:r>
            <a:r>
              <a:rPr lang="en-US" sz="1600" spc="-5" dirty="0" err="1">
                <a:cs typeface="Trebuchet MS"/>
              </a:rPr>
              <a:t>fra</a:t>
            </a:r>
            <a:r>
              <a:rPr lang="en-US" sz="1600" spc="-5" dirty="0">
                <a:cs typeface="Trebuchet MS"/>
              </a:rPr>
              <a:t> </a:t>
            </a:r>
            <a:r>
              <a:rPr lang="en-US" sz="1600" spc="-5" dirty="0" err="1">
                <a:cs typeface="Trebuchet MS"/>
              </a:rPr>
              <a:t>vores</a:t>
            </a:r>
            <a:r>
              <a:rPr lang="en-US" sz="1600" spc="-5" dirty="0">
                <a:cs typeface="Trebuchet MS"/>
              </a:rPr>
              <a:t> </a:t>
            </a:r>
            <a:r>
              <a:rPr lang="en-US" sz="1600" spc="-5" dirty="0" err="1">
                <a:cs typeface="Trebuchet MS"/>
              </a:rPr>
              <a:t>meget</a:t>
            </a:r>
            <a:r>
              <a:rPr lang="en-US" sz="1600" spc="-5" dirty="0">
                <a:cs typeface="Trebuchet MS"/>
              </a:rPr>
              <a:t> </a:t>
            </a:r>
            <a:r>
              <a:rPr lang="en-US" sz="1600" spc="-5" dirty="0" err="1">
                <a:cs typeface="Trebuchet MS"/>
              </a:rPr>
              <a:t>deltagende</a:t>
            </a:r>
            <a:r>
              <a:rPr lang="en-US" sz="1600" spc="-5" dirty="0">
                <a:cs typeface="Trebuchet MS"/>
              </a:rPr>
              <a:t> panel </a:t>
            </a:r>
            <a:r>
              <a:rPr lang="en-US" sz="1600" spc="-5" dirty="0" err="1">
                <a:cs typeface="Trebuchet MS"/>
              </a:rPr>
              <a:t>på</a:t>
            </a:r>
            <a:r>
              <a:rPr lang="en-US" sz="1600" spc="-5" dirty="0">
                <a:cs typeface="Trebuchet MS"/>
              </a:rPr>
              <a:t> 5 </a:t>
            </a:r>
            <a:r>
              <a:rPr lang="en-US" sz="1600" spc="-5" dirty="0" err="1">
                <a:cs typeface="Trebuchet MS"/>
              </a:rPr>
              <a:t>millioner</a:t>
            </a:r>
            <a:r>
              <a:rPr lang="en-US" sz="1600" spc="-5" dirty="0">
                <a:cs typeface="Trebuchet MS"/>
              </a:rPr>
              <a:t> </a:t>
            </a:r>
            <a:r>
              <a:rPr lang="en-US" sz="1600" spc="-5" dirty="0" err="1">
                <a:cs typeface="Trebuchet MS"/>
              </a:rPr>
              <a:t>mennesker</a:t>
            </a:r>
            <a:r>
              <a:rPr lang="en-US" sz="1600" spc="-5" dirty="0">
                <a:cs typeface="Trebuchet MS"/>
              </a:rPr>
              <a:t> over hele </a:t>
            </a:r>
            <a:r>
              <a:rPr lang="en-US" sz="1600" spc="-5" dirty="0" err="1">
                <a:cs typeface="Trebuchet MS"/>
              </a:rPr>
              <a:t>verden</a:t>
            </a:r>
            <a:r>
              <a:rPr lang="en-US" sz="1600" spc="-5" dirty="0">
                <a:cs typeface="Trebuchet MS"/>
              </a:rPr>
              <a:t>. </a:t>
            </a:r>
          </a:p>
        </p:txBody>
      </p:sp>
      <p:sp>
        <p:nvSpPr>
          <p:cNvPr id="11" name="object 11"/>
          <p:cNvSpPr/>
          <p:nvPr/>
        </p:nvSpPr>
        <p:spPr>
          <a:xfrm>
            <a:off x="364236" y="4069079"/>
            <a:ext cx="3430904" cy="0"/>
          </a:xfrm>
          <a:custGeom>
            <a:avLst/>
            <a:gdLst/>
            <a:ahLst/>
            <a:cxnLst/>
            <a:rect l="l" t="t" r="r" b="b"/>
            <a:pathLst>
              <a:path w="3430904">
                <a:moveTo>
                  <a:pt x="0" y="0"/>
                </a:moveTo>
                <a:lnTo>
                  <a:pt x="3430651" y="0"/>
                </a:lnTo>
              </a:path>
            </a:pathLst>
          </a:custGeom>
          <a:ln w="609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3400" y="0"/>
            <a:ext cx="7848599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71577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2410" y="6396860"/>
            <a:ext cx="7366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100" dirty="0">
                <a:solidFill>
                  <a:srgbClr val="A6A6A6"/>
                </a:solidFill>
                <a:latin typeface="Trebuchet MS"/>
                <a:cs typeface="Trebuchet MS"/>
              </a:rPr>
              <a:t>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6611" y="6380988"/>
            <a:ext cx="324612" cy="236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343400" cy="6858000"/>
          </a:xfrm>
          <a:custGeom>
            <a:avLst/>
            <a:gdLst/>
            <a:ahLst/>
            <a:cxnLst/>
            <a:rect l="l" t="t" r="r" b="b"/>
            <a:pathLst>
              <a:path w="4343400" h="6858000">
                <a:moveTo>
                  <a:pt x="0" y="6857996"/>
                </a:moveTo>
                <a:lnTo>
                  <a:pt x="4343400" y="6857996"/>
                </a:lnTo>
                <a:lnTo>
                  <a:pt x="4343400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2497834"/>
            <a:ext cx="4158996" cy="4360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3598" y="559397"/>
            <a:ext cx="3464560" cy="183563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spcBef>
                <a:spcPts val="490"/>
              </a:spcBef>
            </a:pPr>
            <a:r>
              <a:rPr lang="da-DK" spc="-75" dirty="0"/>
              <a:t>Vi forbinder alle data i vores database – The  </a:t>
            </a:r>
            <a:r>
              <a:rPr lang="da-DK" spc="-75" dirty="0" err="1"/>
              <a:t>YouGov</a:t>
            </a:r>
            <a:r>
              <a:rPr lang="da-DK" spc="-75" dirty="0"/>
              <a:t> </a:t>
            </a:r>
            <a:r>
              <a:rPr lang="da-DK" spc="-75" dirty="0" err="1"/>
              <a:t>Cube</a:t>
            </a: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5094478" y="4778121"/>
            <a:ext cx="62445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a-DK" sz="1600" spc="-5" dirty="0">
                <a:cs typeface="Trebuchet MS"/>
              </a:rPr>
              <a:t>Vi indsamler hundredtusinder af baggrundsvariabler i vores database</a:t>
            </a:r>
          </a:p>
        </p:txBody>
      </p:sp>
      <p:sp>
        <p:nvSpPr>
          <p:cNvPr id="8" name="object 8"/>
          <p:cNvSpPr/>
          <p:nvPr/>
        </p:nvSpPr>
        <p:spPr>
          <a:xfrm>
            <a:off x="5221223" y="521208"/>
            <a:ext cx="1780539" cy="1887220"/>
          </a:xfrm>
          <a:custGeom>
            <a:avLst/>
            <a:gdLst/>
            <a:ahLst/>
            <a:cxnLst/>
            <a:rect l="l" t="t" r="r" b="b"/>
            <a:pathLst>
              <a:path w="1780540" h="1887220">
                <a:moveTo>
                  <a:pt x="890015" y="0"/>
                </a:moveTo>
                <a:lnTo>
                  <a:pt x="842752" y="1307"/>
                </a:lnTo>
                <a:lnTo>
                  <a:pt x="796131" y="5187"/>
                </a:lnTo>
                <a:lnTo>
                  <a:pt x="750214" y="11574"/>
                </a:lnTo>
                <a:lnTo>
                  <a:pt x="705061" y="20402"/>
                </a:lnTo>
                <a:lnTo>
                  <a:pt x="660735" y="31606"/>
                </a:lnTo>
                <a:lnTo>
                  <a:pt x="617297" y="45122"/>
                </a:lnTo>
                <a:lnTo>
                  <a:pt x="574809" y="60884"/>
                </a:lnTo>
                <a:lnTo>
                  <a:pt x="533332" y="78826"/>
                </a:lnTo>
                <a:lnTo>
                  <a:pt x="492928" y="98884"/>
                </a:lnTo>
                <a:lnTo>
                  <a:pt x="453658" y="120992"/>
                </a:lnTo>
                <a:lnTo>
                  <a:pt x="415584" y="145085"/>
                </a:lnTo>
                <a:lnTo>
                  <a:pt x="378767" y="171098"/>
                </a:lnTo>
                <a:lnTo>
                  <a:pt x="343269" y="198965"/>
                </a:lnTo>
                <a:lnTo>
                  <a:pt x="309152" y="228622"/>
                </a:lnTo>
                <a:lnTo>
                  <a:pt x="276476" y="260003"/>
                </a:lnTo>
                <a:lnTo>
                  <a:pt x="245305" y="293043"/>
                </a:lnTo>
                <a:lnTo>
                  <a:pt x="215698" y="327676"/>
                </a:lnTo>
                <a:lnTo>
                  <a:pt x="187718" y="363838"/>
                </a:lnTo>
                <a:lnTo>
                  <a:pt x="161426" y="401464"/>
                </a:lnTo>
                <a:lnTo>
                  <a:pt x="136883" y="440487"/>
                </a:lnTo>
                <a:lnTo>
                  <a:pt x="114152" y="480843"/>
                </a:lnTo>
                <a:lnTo>
                  <a:pt x="93294" y="522466"/>
                </a:lnTo>
                <a:lnTo>
                  <a:pt x="74370" y="565292"/>
                </a:lnTo>
                <a:lnTo>
                  <a:pt x="57442" y="609255"/>
                </a:lnTo>
                <a:lnTo>
                  <a:pt x="42572" y="654290"/>
                </a:lnTo>
                <a:lnTo>
                  <a:pt x="29820" y="700331"/>
                </a:lnTo>
                <a:lnTo>
                  <a:pt x="19249" y="747314"/>
                </a:lnTo>
                <a:lnTo>
                  <a:pt x="10919" y="795173"/>
                </a:lnTo>
                <a:lnTo>
                  <a:pt x="4894" y="843843"/>
                </a:lnTo>
                <a:lnTo>
                  <a:pt x="1233" y="893259"/>
                </a:lnTo>
                <a:lnTo>
                  <a:pt x="0" y="943355"/>
                </a:lnTo>
                <a:lnTo>
                  <a:pt x="1233" y="993452"/>
                </a:lnTo>
                <a:lnTo>
                  <a:pt x="4894" y="1042868"/>
                </a:lnTo>
                <a:lnTo>
                  <a:pt x="10919" y="1091538"/>
                </a:lnTo>
                <a:lnTo>
                  <a:pt x="19249" y="1139397"/>
                </a:lnTo>
                <a:lnTo>
                  <a:pt x="29820" y="1186380"/>
                </a:lnTo>
                <a:lnTo>
                  <a:pt x="42572" y="1232421"/>
                </a:lnTo>
                <a:lnTo>
                  <a:pt x="57442" y="1277456"/>
                </a:lnTo>
                <a:lnTo>
                  <a:pt x="74370" y="1321419"/>
                </a:lnTo>
                <a:lnTo>
                  <a:pt x="93294" y="1364245"/>
                </a:lnTo>
                <a:lnTo>
                  <a:pt x="114152" y="1405868"/>
                </a:lnTo>
                <a:lnTo>
                  <a:pt x="136883" y="1446224"/>
                </a:lnTo>
                <a:lnTo>
                  <a:pt x="161426" y="1485247"/>
                </a:lnTo>
                <a:lnTo>
                  <a:pt x="187718" y="1522873"/>
                </a:lnTo>
                <a:lnTo>
                  <a:pt x="215698" y="1559035"/>
                </a:lnTo>
                <a:lnTo>
                  <a:pt x="245305" y="1593668"/>
                </a:lnTo>
                <a:lnTo>
                  <a:pt x="276476" y="1626708"/>
                </a:lnTo>
                <a:lnTo>
                  <a:pt x="309152" y="1658089"/>
                </a:lnTo>
                <a:lnTo>
                  <a:pt x="343269" y="1687746"/>
                </a:lnTo>
                <a:lnTo>
                  <a:pt x="378767" y="1715613"/>
                </a:lnTo>
                <a:lnTo>
                  <a:pt x="415584" y="1741626"/>
                </a:lnTo>
                <a:lnTo>
                  <a:pt x="453658" y="1765719"/>
                </a:lnTo>
                <a:lnTo>
                  <a:pt x="492928" y="1787827"/>
                </a:lnTo>
                <a:lnTo>
                  <a:pt x="533332" y="1807885"/>
                </a:lnTo>
                <a:lnTo>
                  <a:pt x="574809" y="1825827"/>
                </a:lnTo>
                <a:lnTo>
                  <a:pt x="617297" y="1841589"/>
                </a:lnTo>
                <a:lnTo>
                  <a:pt x="660735" y="1855105"/>
                </a:lnTo>
                <a:lnTo>
                  <a:pt x="705061" y="1866309"/>
                </a:lnTo>
                <a:lnTo>
                  <a:pt x="750214" y="1875137"/>
                </a:lnTo>
                <a:lnTo>
                  <a:pt x="796131" y="1881524"/>
                </a:lnTo>
                <a:lnTo>
                  <a:pt x="842752" y="1885404"/>
                </a:lnTo>
                <a:lnTo>
                  <a:pt x="890015" y="1886712"/>
                </a:lnTo>
                <a:lnTo>
                  <a:pt x="937279" y="1885404"/>
                </a:lnTo>
                <a:lnTo>
                  <a:pt x="983900" y="1881524"/>
                </a:lnTo>
                <a:lnTo>
                  <a:pt x="1029817" y="1875137"/>
                </a:lnTo>
                <a:lnTo>
                  <a:pt x="1074970" y="1866309"/>
                </a:lnTo>
                <a:lnTo>
                  <a:pt x="1119296" y="1855105"/>
                </a:lnTo>
                <a:lnTo>
                  <a:pt x="1162734" y="1841589"/>
                </a:lnTo>
                <a:lnTo>
                  <a:pt x="1205222" y="1825827"/>
                </a:lnTo>
                <a:lnTo>
                  <a:pt x="1246699" y="1807885"/>
                </a:lnTo>
                <a:lnTo>
                  <a:pt x="1287103" y="1787827"/>
                </a:lnTo>
                <a:lnTo>
                  <a:pt x="1326373" y="1765719"/>
                </a:lnTo>
                <a:lnTo>
                  <a:pt x="1364447" y="1741626"/>
                </a:lnTo>
                <a:lnTo>
                  <a:pt x="1401264" y="1715613"/>
                </a:lnTo>
                <a:lnTo>
                  <a:pt x="1436762" y="1687746"/>
                </a:lnTo>
                <a:lnTo>
                  <a:pt x="1470879" y="1658089"/>
                </a:lnTo>
                <a:lnTo>
                  <a:pt x="1503555" y="1626708"/>
                </a:lnTo>
                <a:lnTo>
                  <a:pt x="1534726" y="1593668"/>
                </a:lnTo>
                <a:lnTo>
                  <a:pt x="1564333" y="1559035"/>
                </a:lnTo>
                <a:lnTo>
                  <a:pt x="1592313" y="1522873"/>
                </a:lnTo>
                <a:lnTo>
                  <a:pt x="1618605" y="1485247"/>
                </a:lnTo>
                <a:lnTo>
                  <a:pt x="1643148" y="1446224"/>
                </a:lnTo>
                <a:lnTo>
                  <a:pt x="1665879" y="1405868"/>
                </a:lnTo>
                <a:lnTo>
                  <a:pt x="1686737" y="1364245"/>
                </a:lnTo>
                <a:lnTo>
                  <a:pt x="1705661" y="1321419"/>
                </a:lnTo>
                <a:lnTo>
                  <a:pt x="1722589" y="1277456"/>
                </a:lnTo>
                <a:lnTo>
                  <a:pt x="1737459" y="1232421"/>
                </a:lnTo>
                <a:lnTo>
                  <a:pt x="1750211" y="1186380"/>
                </a:lnTo>
                <a:lnTo>
                  <a:pt x="1760782" y="1139397"/>
                </a:lnTo>
                <a:lnTo>
                  <a:pt x="1769112" y="1091538"/>
                </a:lnTo>
                <a:lnTo>
                  <a:pt x="1775137" y="1042868"/>
                </a:lnTo>
                <a:lnTo>
                  <a:pt x="1778798" y="993452"/>
                </a:lnTo>
                <a:lnTo>
                  <a:pt x="1780031" y="943355"/>
                </a:lnTo>
                <a:lnTo>
                  <a:pt x="1778798" y="893259"/>
                </a:lnTo>
                <a:lnTo>
                  <a:pt x="1775137" y="843843"/>
                </a:lnTo>
                <a:lnTo>
                  <a:pt x="1769112" y="795173"/>
                </a:lnTo>
                <a:lnTo>
                  <a:pt x="1760782" y="747314"/>
                </a:lnTo>
                <a:lnTo>
                  <a:pt x="1750211" y="700331"/>
                </a:lnTo>
                <a:lnTo>
                  <a:pt x="1737459" y="654290"/>
                </a:lnTo>
                <a:lnTo>
                  <a:pt x="1722589" y="609255"/>
                </a:lnTo>
                <a:lnTo>
                  <a:pt x="1705661" y="565292"/>
                </a:lnTo>
                <a:lnTo>
                  <a:pt x="1686737" y="522466"/>
                </a:lnTo>
                <a:lnTo>
                  <a:pt x="1665879" y="480843"/>
                </a:lnTo>
                <a:lnTo>
                  <a:pt x="1643148" y="440487"/>
                </a:lnTo>
                <a:lnTo>
                  <a:pt x="1618605" y="401464"/>
                </a:lnTo>
                <a:lnTo>
                  <a:pt x="1592313" y="363838"/>
                </a:lnTo>
                <a:lnTo>
                  <a:pt x="1564333" y="327676"/>
                </a:lnTo>
                <a:lnTo>
                  <a:pt x="1534726" y="293043"/>
                </a:lnTo>
                <a:lnTo>
                  <a:pt x="1503555" y="260003"/>
                </a:lnTo>
                <a:lnTo>
                  <a:pt x="1470879" y="228622"/>
                </a:lnTo>
                <a:lnTo>
                  <a:pt x="1436762" y="198965"/>
                </a:lnTo>
                <a:lnTo>
                  <a:pt x="1401264" y="171098"/>
                </a:lnTo>
                <a:lnTo>
                  <a:pt x="1364447" y="145085"/>
                </a:lnTo>
                <a:lnTo>
                  <a:pt x="1326373" y="120992"/>
                </a:lnTo>
                <a:lnTo>
                  <a:pt x="1287103" y="98884"/>
                </a:lnTo>
                <a:lnTo>
                  <a:pt x="1246699" y="78826"/>
                </a:lnTo>
                <a:lnTo>
                  <a:pt x="1205222" y="60884"/>
                </a:lnTo>
                <a:lnTo>
                  <a:pt x="1162734" y="45122"/>
                </a:lnTo>
                <a:lnTo>
                  <a:pt x="1119296" y="31606"/>
                </a:lnTo>
                <a:lnTo>
                  <a:pt x="1074970" y="20402"/>
                </a:lnTo>
                <a:lnTo>
                  <a:pt x="1029817" y="11574"/>
                </a:lnTo>
                <a:lnTo>
                  <a:pt x="983900" y="5187"/>
                </a:lnTo>
                <a:lnTo>
                  <a:pt x="937279" y="1307"/>
                </a:lnTo>
                <a:lnTo>
                  <a:pt x="890015" y="0"/>
                </a:lnTo>
                <a:close/>
              </a:path>
            </a:pathLst>
          </a:custGeom>
          <a:solidFill>
            <a:srgbClr val="F34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06973" y="1446403"/>
            <a:ext cx="12071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gr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ap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ic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Lifestyles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01128" y="521208"/>
            <a:ext cx="1778635" cy="1887220"/>
          </a:xfrm>
          <a:custGeom>
            <a:avLst/>
            <a:gdLst/>
            <a:ahLst/>
            <a:cxnLst/>
            <a:rect l="l" t="t" r="r" b="b"/>
            <a:pathLst>
              <a:path w="1778634" h="1887220">
                <a:moveTo>
                  <a:pt x="889253" y="0"/>
                </a:moveTo>
                <a:lnTo>
                  <a:pt x="842027" y="1307"/>
                </a:lnTo>
                <a:lnTo>
                  <a:pt x="795443" y="5187"/>
                </a:lnTo>
                <a:lnTo>
                  <a:pt x="749562" y="11574"/>
                </a:lnTo>
                <a:lnTo>
                  <a:pt x="704446" y="20402"/>
                </a:lnTo>
                <a:lnTo>
                  <a:pt x="660156" y="31606"/>
                </a:lnTo>
                <a:lnTo>
                  <a:pt x="616754" y="45122"/>
                </a:lnTo>
                <a:lnTo>
                  <a:pt x="574301" y="60884"/>
                </a:lnTo>
                <a:lnTo>
                  <a:pt x="532858" y="78826"/>
                </a:lnTo>
                <a:lnTo>
                  <a:pt x="492488" y="98884"/>
                </a:lnTo>
                <a:lnTo>
                  <a:pt x="453252" y="120992"/>
                </a:lnTo>
                <a:lnTo>
                  <a:pt x="415210" y="145085"/>
                </a:lnTo>
                <a:lnTo>
                  <a:pt x="378425" y="171098"/>
                </a:lnTo>
                <a:lnTo>
                  <a:pt x="342958" y="198965"/>
                </a:lnTo>
                <a:lnTo>
                  <a:pt x="308871" y="228622"/>
                </a:lnTo>
                <a:lnTo>
                  <a:pt x="276224" y="260003"/>
                </a:lnTo>
                <a:lnTo>
                  <a:pt x="245080" y="293043"/>
                </a:lnTo>
                <a:lnTo>
                  <a:pt x="215500" y="327676"/>
                </a:lnTo>
                <a:lnTo>
                  <a:pt x="187545" y="363838"/>
                </a:lnTo>
                <a:lnTo>
                  <a:pt x="161277" y="401464"/>
                </a:lnTo>
                <a:lnTo>
                  <a:pt x="136757" y="440487"/>
                </a:lnTo>
                <a:lnTo>
                  <a:pt x="114046" y="480843"/>
                </a:lnTo>
                <a:lnTo>
                  <a:pt x="93207" y="522466"/>
                </a:lnTo>
                <a:lnTo>
                  <a:pt x="74301" y="565292"/>
                </a:lnTo>
                <a:lnTo>
                  <a:pt x="57388" y="609255"/>
                </a:lnTo>
                <a:lnTo>
                  <a:pt x="42531" y="654290"/>
                </a:lnTo>
                <a:lnTo>
                  <a:pt x="29792" y="700331"/>
                </a:lnTo>
                <a:lnTo>
                  <a:pt x="19230" y="747314"/>
                </a:lnTo>
                <a:lnTo>
                  <a:pt x="10909" y="795173"/>
                </a:lnTo>
                <a:lnTo>
                  <a:pt x="4889" y="843843"/>
                </a:lnTo>
                <a:lnTo>
                  <a:pt x="1232" y="893259"/>
                </a:lnTo>
                <a:lnTo>
                  <a:pt x="0" y="943355"/>
                </a:lnTo>
                <a:lnTo>
                  <a:pt x="1232" y="993452"/>
                </a:lnTo>
                <a:lnTo>
                  <a:pt x="4889" y="1042868"/>
                </a:lnTo>
                <a:lnTo>
                  <a:pt x="10909" y="1091538"/>
                </a:lnTo>
                <a:lnTo>
                  <a:pt x="19230" y="1139397"/>
                </a:lnTo>
                <a:lnTo>
                  <a:pt x="29792" y="1186380"/>
                </a:lnTo>
                <a:lnTo>
                  <a:pt x="42531" y="1232421"/>
                </a:lnTo>
                <a:lnTo>
                  <a:pt x="57388" y="1277456"/>
                </a:lnTo>
                <a:lnTo>
                  <a:pt x="74301" y="1321419"/>
                </a:lnTo>
                <a:lnTo>
                  <a:pt x="93207" y="1364245"/>
                </a:lnTo>
                <a:lnTo>
                  <a:pt x="114046" y="1405868"/>
                </a:lnTo>
                <a:lnTo>
                  <a:pt x="136757" y="1446224"/>
                </a:lnTo>
                <a:lnTo>
                  <a:pt x="161277" y="1485247"/>
                </a:lnTo>
                <a:lnTo>
                  <a:pt x="187545" y="1522873"/>
                </a:lnTo>
                <a:lnTo>
                  <a:pt x="215500" y="1559035"/>
                </a:lnTo>
                <a:lnTo>
                  <a:pt x="245080" y="1593668"/>
                </a:lnTo>
                <a:lnTo>
                  <a:pt x="276224" y="1626708"/>
                </a:lnTo>
                <a:lnTo>
                  <a:pt x="308871" y="1658089"/>
                </a:lnTo>
                <a:lnTo>
                  <a:pt x="342958" y="1687746"/>
                </a:lnTo>
                <a:lnTo>
                  <a:pt x="378425" y="1715613"/>
                </a:lnTo>
                <a:lnTo>
                  <a:pt x="415210" y="1741626"/>
                </a:lnTo>
                <a:lnTo>
                  <a:pt x="453252" y="1765719"/>
                </a:lnTo>
                <a:lnTo>
                  <a:pt x="492488" y="1787827"/>
                </a:lnTo>
                <a:lnTo>
                  <a:pt x="532858" y="1807885"/>
                </a:lnTo>
                <a:lnTo>
                  <a:pt x="574301" y="1825827"/>
                </a:lnTo>
                <a:lnTo>
                  <a:pt x="616754" y="1841589"/>
                </a:lnTo>
                <a:lnTo>
                  <a:pt x="660156" y="1855105"/>
                </a:lnTo>
                <a:lnTo>
                  <a:pt x="704446" y="1866309"/>
                </a:lnTo>
                <a:lnTo>
                  <a:pt x="749562" y="1875137"/>
                </a:lnTo>
                <a:lnTo>
                  <a:pt x="795443" y="1881524"/>
                </a:lnTo>
                <a:lnTo>
                  <a:pt x="842027" y="1885404"/>
                </a:lnTo>
                <a:lnTo>
                  <a:pt x="889253" y="1886712"/>
                </a:lnTo>
                <a:lnTo>
                  <a:pt x="936480" y="1885404"/>
                </a:lnTo>
                <a:lnTo>
                  <a:pt x="983064" y="1881524"/>
                </a:lnTo>
                <a:lnTo>
                  <a:pt x="1028945" y="1875137"/>
                </a:lnTo>
                <a:lnTo>
                  <a:pt x="1074061" y="1866309"/>
                </a:lnTo>
                <a:lnTo>
                  <a:pt x="1118351" y="1855105"/>
                </a:lnTo>
                <a:lnTo>
                  <a:pt x="1161753" y="1841589"/>
                </a:lnTo>
                <a:lnTo>
                  <a:pt x="1204206" y="1825827"/>
                </a:lnTo>
                <a:lnTo>
                  <a:pt x="1245649" y="1807885"/>
                </a:lnTo>
                <a:lnTo>
                  <a:pt x="1286019" y="1787827"/>
                </a:lnTo>
                <a:lnTo>
                  <a:pt x="1325255" y="1765719"/>
                </a:lnTo>
                <a:lnTo>
                  <a:pt x="1363297" y="1741626"/>
                </a:lnTo>
                <a:lnTo>
                  <a:pt x="1400082" y="1715613"/>
                </a:lnTo>
                <a:lnTo>
                  <a:pt x="1435549" y="1687746"/>
                </a:lnTo>
                <a:lnTo>
                  <a:pt x="1469636" y="1658089"/>
                </a:lnTo>
                <a:lnTo>
                  <a:pt x="1502283" y="1626708"/>
                </a:lnTo>
                <a:lnTo>
                  <a:pt x="1533427" y="1593668"/>
                </a:lnTo>
                <a:lnTo>
                  <a:pt x="1563007" y="1559035"/>
                </a:lnTo>
                <a:lnTo>
                  <a:pt x="1590962" y="1522873"/>
                </a:lnTo>
                <a:lnTo>
                  <a:pt x="1617230" y="1485247"/>
                </a:lnTo>
                <a:lnTo>
                  <a:pt x="1641750" y="1446224"/>
                </a:lnTo>
                <a:lnTo>
                  <a:pt x="1664461" y="1405868"/>
                </a:lnTo>
                <a:lnTo>
                  <a:pt x="1685300" y="1364245"/>
                </a:lnTo>
                <a:lnTo>
                  <a:pt x="1704206" y="1321419"/>
                </a:lnTo>
                <a:lnTo>
                  <a:pt x="1721119" y="1277456"/>
                </a:lnTo>
                <a:lnTo>
                  <a:pt x="1735976" y="1232421"/>
                </a:lnTo>
                <a:lnTo>
                  <a:pt x="1748715" y="1186380"/>
                </a:lnTo>
                <a:lnTo>
                  <a:pt x="1759277" y="1139397"/>
                </a:lnTo>
                <a:lnTo>
                  <a:pt x="1767598" y="1091538"/>
                </a:lnTo>
                <a:lnTo>
                  <a:pt x="1773618" y="1042868"/>
                </a:lnTo>
                <a:lnTo>
                  <a:pt x="1777275" y="993452"/>
                </a:lnTo>
                <a:lnTo>
                  <a:pt x="1778507" y="943355"/>
                </a:lnTo>
                <a:lnTo>
                  <a:pt x="1777275" y="893259"/>
                </a:lnTo>
                <a:lnTo>
                  <a:pt x="1773618" y="843843"/>
                </a:lnTo>
                <a:lnTo>
                  <a:pt x="1767598" y="795173"/>
                </a:lnTo>
                <a:lnTo>
                  <a:pt x="1759277" y="747314"/>
                </a:lnTo>
                <a:lnTo>
                  <a:pt x="1748715" y="700331"/>
                </a:lnTo>
                <a:lnTo>
                  <a:pt x="1735976" y="654290"/>
                </a:lnTo>
                <a:lnTo>
                  <a:pt x="1721119" y="609255"/>
                </a:lnTo>
                <a:lnTo>
                  <a:pt x="1704206" y="565292"/>
                </a:lnTo>
                <a:lnTo>
                  <a:pt x="1685300" y="522466"/>
                </a:lnTo>
                <a:lnTo>
                  <a:pt x="1664461" y="480843"/>
                </a:lnTo>
                <a:lnTo>
                  <a:pt x="1641750" y="440487"/>
                </a:lnTo>
                <a:lnTo>
                  <a:pt x="1617230" y="401464"/>
                </a:lnTo>
                <a:lnTo>
                  <a:pt x="1590962" y="363838"/>
                </a:lnTo>
                <a:lnTo>
                  <a:pt x="1563007" y="327676"/>
                </a:lnTo>
                <a:lnTo>
                  <a:pt x="1533427" y="293043"/>
                </a:lnTo>
                <a:lnTo>
                  <a:pt x="1502283" y="260003"/>
                </a:lnTo>
                <a:lnTo>
                  <a:pt x="1469636" y="228622"/>
                </a:lnTo>
                <a:lnTo>
                  <a:pt x="1435549" y="198965"/>
                </a:lnTo>
                <a:lnTo>
                  <a:pt x="1400082" y="171098"/>
                </a:lnTo>
                <a:lnTo>
                  <a:pt x="1363297" y="145085"/>
                </a:lnTo>
                <a:lnTo>
                  <a:pt x="1325255" y="120992"/>
                </a:lnTo>
                <a:lnTo>
                  <a:pt x="1286019" y="98884"/>
                </a:lnTo>
                <a:lnTo>
                  <a:pt x="1245649" y="78826"/>
                </a:lnTo>
                <a:lnTo>
                  <a:pt x="1204206" y="60884"/>
                </a:lnTo>
                <a:lnTo>
                  <a:pt x="1161753" y="45122"/>
                </a:lnTo>
                <a:lnTo>
                  <a:pt x="1118351" y="31606"/>
                </a:lnTo>
                <a:lnTo>
                  <a:pt x="1074061" y="20402"/>
                </a:lnTo>
                <a:lnTo>
                  <a:pt x="1028945" y="11574"/>
                </a:lnTo>
                <a:lnTo>
                  <a:pt x="983064" y="5187"/>
                </a:lnTo>
                <a:lnTo>
                  <a:pt x="936480" y="1307"/>
                </a:lnTo>
                <a:lnTo>
                  <a:pt x="889253" y="0"/>
                </a:lnTo>
                <a:close/>
              </a:path>
            </a:pathLst>
          </a:custGeom>
          <a:solidFill>
            <a:srgbClr val="F34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60868" y="1446403"/>
            <a:ext cx="86169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ud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s  and  Opinions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81031" y="521208"/>
            <a:ext cx="1778635" cy="1887220"/>
          </a:xfrm>
          <a:custGeom>
            <a:avLst/>
            <a:gdLst/>
            <a:ahLst/>
            <a:cxnLst/>
            <a:rect l="l" t="t" r="r" b="b"/>
            <a:pathLst>
              <a:path w="1778634" h="1887220">
                <a:moveTo>
                  <a:pt x="889253" y="0"/>
                </a:moveTo>
                <a:lnTo>
                  <a:pt x="842027" y="1307"/>
                </a:lnTo>
                <a:lnTo>
                  <a:pt x="795443" y="5187"/>
                </a:lnTo>
                <a:lnTo>
                  <a:pt x="749562" y="11574"/>
                </a:lnTo>
                <a:lnTo>
                  <a:pt x="704446" y="20402"/>
                </a:lnTo>
                <a:lnTo>
                  <a:pt x="660156" y="31606"/>
                </a:lnTo>
                <a:lnTo>
                  <a:pt x="616754" y="45122"/>
                </a:lnTo>
                <a:lnTo>
                  <a:pt x="574301" y="60884"/>
                </a:lnTo>
                <a:lnTo>
                  <a:pt x="532858" y="78826"/>
                </a:lnTo>
                <a:lnTo>
                  <a:pt x="492488" y="98884"/>
                </a:lnTo>
                <a:lnTo>
                  <a:pt x="453252" y="120992"/>
                </a:lnTo>
                <a:lnTo>
                  <a:pt x="415210" y="145085"/>
                </a:lnTo>
                <a:lnTo>
                  <a:pt x="378425" y="171098"/>
                </a:lnTo>
                <a:lnTo>
                  <a:pt x="342958" y="198965"/>
                </a:lnTo>
                <a:lnTo>
                  <a:pt x="308871" y="228622"/>
                </a:lnTo>
                <a:lnTo>
                  <a:pt x="276224" y="260003"/>
                </a:lnTo>
                <a:lnTo>
                  <a:pt x="245080" y="293043"/>
                </a:lnTo>
                <a:lnTo>
                  <a:pt x="215500" y="327676"/>
                </a:lnTo>
                <a:lnTo>
                  <a:pt x="187545" y="363838"/>
                </a:lnTo>
                <a:lnTo>
                  <a:pt x="161277" y="401464"/>
                </a:lnTo>
                <a:lnTo>
                  <a:pt x="136757" y="440487"/>
                </a:lnTo>
                <a:lnTo>
                  <a:pt x="114046" y="480843"/>
                </a:lnTo>
                <a:lnTo>
                  <a:pt x="93207" y="522466"/>
                </a:lnTo>
                <a:lnTo>
                  <a:pt x="74301" y="565292"/>
                </a:lnTo>
                <a:lnTo>
                  <a:pt x="57388" y="609255"/>
                </a:lnTo>
                <a:lnTo>
                  <a:pt x="42531" y="654290"/>
                </a:lnTo>
                <a:lnTo>
                  <a:pt x="29792" y="700331"/>
                </a:lnTo>
                <a:lnTo>
                  <a:pt x="19230" y="747314"/>
                </a:lnTo>
                <a:lnTo>
                  <a:pt x="10909" y="795173"/>
                </a:lnTo>
                <a:lnTo>
                  <a:pt x="4889" y="843843"/>
                </a:lnTo>
                <a:lnTo>
                  <a:pt x="1232" y="893259"/>
                </a:lnTo>
                <a:lnTo>
                  <a:pt x="0" y="943355"/>
                </a:lnTo>
                <a:lnTo>
                  <a:pt x="1232" y="993452"/>
                </a:lnTo>
                <a:lnTo>
                  <a:pt x="4889" y="1042868"/>
                </a:lnTo>
                <a:lnTo>
                  <a:pt x="10909" y="1091538"/>
                </a:lnTo>
                <a:lnTo>
                  <a:pt x="19230" y="1139397"/>
                </a:lnTo>
                <a:lnTo>
                  <a:pt x="29792" y="1186380"/>
                </a:lnTo>
                <a:lnTo>
                  <a:pt x="42531" y="1232421"/>
                </a:lnTo>
                <a:lnTo>
                  <a:pt x="57388" y="1277456"/>
                </a:lnTo>
                <a:lnTo>
                  <a:pt x="74301" y="1321419"/>
                </a:lnTo>
                <a:lnTo>
                  <a:pt x="93207" y="1364245"/>
                </a:lnTo>
                <a:lnTo>
                  <a:pt x="114046" y="1405868"/>
                </a:lnTo>
                <a:lnTo>
                  <a:pt x="136757" y="1446224"/>
                </a:lnTo>
                <a:lnTo>
                  <a:pt x="161277" y="1485247"/>
                </a:lnTo>
                <a:lnTo>
                  <a:pt x="187545" y="1522873"/>
                </a:lnTo>
                <a:lnTo>
                  <a:pt x="215500" y="1559035"/>
                </a:lnTo>
                <a:lnTo>
                  <a:pt x="245080" y="1593668"/>
                </a:lnTo>
                <a:lnTo>
                  <a:pt x="276224" y="1626708"/>
                </a:lnTo>
                <a:lnTo>
                  <a:pt x="308871" y="1658089"/>
                </a:lnTo>
                <a:lnTo>
                  <a:pt x="342958" y="1687746"/>
                </a:lnTo>
                <a:lnTo>
                  <a:pt x="378425" y="1715613"/>
                </a:lnTo>
                <a:lnTo>
                  <a:pt x="415210" y="1741626"/>
                </a:lnTo>
                <a:lnTo>
                  <a:pt x="453252" y="1765719"/>
                </a:lnTo>
                <a:lnTo>
                  <a:pt x="492488" y="1787827"/>
                </a:lnTo>
                <a:lnTo>
                  <a:pt x="532858" y="1807885"/>
                </a:lnTo>
                <a:lnTo>
                  <a:pt x="574301" y="1825827"/>
                </a:lnTo>
                <a:lnTo>
                  <a:pt x="616754" y="1841589"/>
                </a:lnTo>
                <a:lnTo>
                  <a:pt x="660156" y="1855105"/>
                </a:lnTo>
                <a:lnTo>
                  <a:pt x="704446" y="1866309"/>
                </a:lnTo>
                <a:lnTo>
                  <a:pt x="749562" y="1875137"/>
                </a:lnTo>
                <a:lnTo>
                  <a:pt x="795443" y="1881524"/>
                </a:lnTo>
                <a:lnTo>
                  <a:pt x="842027" y="1885404"/>
                </a:lnTo>
                <a:lnTo>
                  <a:pt x="889253" y="1886712"/>
                </a:lnTo>
                <a:lnTo>
                  <a:pt x="936480" y="1885404"/>
                </a:lnTo>
                <a:lnTo>
                  <a:pt x="983064" y="1881524"/>
                </a:lnTo>
                <a:lnTo>
                  <a:pt x="1028945" y="1875137"/>
                </a:lnTo>
                <a:lnTo>
                  <a:pt x="1074061" y="1866309"/>
                </a:lnTo>
                <a:lnTo>
                  <a:pt x="1118351" y="1855105"/>
                </a:lnTo>
                <a:lnTo>
                  <a:pt x="1161753" y="1841589"/>
                </a:lnTo>
                <a:lnTo>
                  <a:pt x="1204206" y="1825827"/>
                </a:lnTo>
                <a:lnTo>
                  <a:pt x="1245649" y="1807885"/>
                </a:lnTo>
                <a:lnTo>
                  <a:pt x="1286019" y="1787827"/>
                </a:lnTo>
                <a:lnTo>
                  <a:pt x="1325255" y="1765719"/>
                </a:lnTo>
                <a:lnTo>
                  <a:pt x="1363297" y="1741626"/>
                </a:lnTo>
                <a:lnTo>
                  <a:pt x="1400082" y="1715613"/>
                </a:lnTo>
                <a:lnTo>
                  <a:pt x="1435549" y="1687746"/>
                </a:lnTo>
                <a:lnTo>
                  <a:pt x="1469636" y="1658089"/>
                </a:lnTo>
                <a:lnTo>
                  <a:pt x="1502283" y="1626708"/>
                </a:lnTo>
                <a:lnTo>
                  <a:pt x="1533427" y="1593668"/>
                </a:lnTo>
                <a:lnTo>
                  <a:pt x="1563007" y="1559035"/>
                </a:lnTo>
                <a:lnTo>
                  <a:pt x="1590962" y="1522873"/>
                </a:lnTo>
                <a:lnTo>
                  <a:pt x="1617230" y="1485247"/>
                </a:lnTo>
                <a:lnTo>
                  <a:pt x="1641750" y="1446224"/>
                </a:lnTo>
                <a:lnTo>
                  <a:pt x="1664461" y="1405868"/>
                </a:lnTo>
                <a:lnTo>
                  <a:pt x="1685300" y="1364245"/>
                </a:lnTo>
                <a:lnTo>
                  <a:pt x="1704206" y="1321419"/>
                </a:lnTo>
                <a:lnTo>
                  <a:pt x="1721119" y="1277456"/>
                </a:lnTo>
                <a:lnTo>
                  <a:pt x="1735976" y="1232421"/>
                </a:lnTo>
                <a:lnTo>
                  <a:pt x="1748715" y="1186380"/>
                </a:lnTo>
                <a:lnTo>
                  <a:pt x="1759277" y="1139397"/>
                </a:lnTo>
                <a:lnTo>
                  <a:pt x="1767598" y="1091538"/>
                </a:lnTo>
                <a:lnTo>
                  <a:pt x="1773618" y="1042868"/>
                </a:lnTo>
                <a:lnTo>
                  <a:pt x="1777275" y="993452"/>
                </a:lnTo>
                <a:lnTo>
                  <a:pt x="1778508" y="943355"/>
                </a:lnTo>
                <a:lnTo>
                  <a:pt x="1777275" y="893259"/>
                </a:lnTo>
                <a:lnTo>
                  <a:pt x="1773618" y="843843"/>
                </a:lnTo>
                <a:lnTo>
                  <a:pt x="1767598" y="795173"/>
                </a:lnTo>
                <a:lnTo>
                  <a:pt x="1759277" y="747314"/>
                </a:lnTo>
                <a:lnTo>
                  <a:pt x="1748715" y="700331"/>
                </a:lnTo>
                <a:lnTo>
                  <a:pt x="1735976" y="654290"/>
                </a:lnTo>
                <a:lnTo>
                  <a:pt x="1721119" y="609255"/>
                </a:lnTo>
                <a:lnTo>
                  <a:pt x="1704206" y="565292"/>
                </a:lnTo>
                <a:lnTo>
                  <a:pt x="1685300" y="522466"/>
                </a:lnTo>
                <a:lnTo>
                  <a:pt x="1664461" y="480843"/>
                </a:lnTo>
                <a:lnTo>
                  <a:pt x="1641750" y="440487"/>
                </a:lnTo>
                <a:lnTo>
                  <a:pt x="1617230" y="401464"/>
                </a:lnTo>
                <a:lnTo>
                  <a:pt x="1590962" y="363838"/>
                </a:lnTo>
                <a:lnTo>
                  <a:pt x="1563007" y="327676"/>
                </a:lnTo>
                <a:lnTo>
                  <a:pt x="1533427" y="293043"/>
                </a:lnTo>
                <a:lnTo>
                  <a:pt x="1502283" y="260003"/>
                </a:lnTo>
                <a:lnTo>
                  <a:pt x="1469636" y="228622"/>
                </a:lnTo>
                <a:lnTo>
                  <a:pt x="1435549" y="198965"/>
                </a:lnTo>
                <a:lnTo>
                  <a:pt x="1400082" y="171098"/>
                </a:lnTo>
                <a:lnTo>
                  <a:pt x="1363297" y="145085"/>
                </a:lnTo>
                <a:lnTo>
                  <a:pt x="1325255" y="120992"/>
                </a:lnTo>
                <a:lnTo>
                  <a:pt x="1286019" y="98884"/>
                </a:lnTo>
                <a:lnTo>
                  <a:pt x="1245649" y="78826"/>
                </a:lnTo>
                <a:lnTo>
                  <a:pt x="1204206" y="60884"/>
                </a:lnTo>
                <a:lnTo>
                  <a:pt x="1161753" y="45122"/>
                </a:lnTo>
                <a:lnTo>
                  <a:pt x="1118351" y="31606"/>
                </a:lnTo>
                <a:lnTo>
                  <a:pt x="1074061" y="20402"/>
                </a:lnTo>
                <a:lnTo>
                  <a:pt x="1028945" y="11574"/>
                </a:lnTo>
                <a:lnTo>
                  <a:pt x="983064" y="5187"/>
                </a:lnTo>
                <a:lnTo>
                  <a:pt x="936480" y="1307"/>
                </a:lnTo>
                <a:lnTo>
                  <a:pt x="889253" y="0"/>
                </a:lnTo>
                <a:close/>
              </a:path>
            </a:pathLst>
          </a:custGeom>
          <a:solidFill>
            <a:srgbClr val="F34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68559" y="1568323"/>
            <a:ext cx="12058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Brand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Usage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Perception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21223" y="2589276"/>
            <a:ext cx="1780539" cy="1887220"/>
          </a:xfrm>
          <a:custGeom>
            <a:avLst/>
            <a:gdLst/>
            <a:ahLst/>
            <a:cxnLst/>
            <a:rect l="l" t="t" r="r" b="b"/>
            <a:pathLst>
              <a:path w="1780540" h="1887220">
                <a:moveTo>
                  <a:pt x="890015" y="0"/>
                </a:moveTo>
                <a:lnTo>
                  <a:pt x="842752" y="1307"/>
                </a:lnTo>
                <a:lnTo>
                  <a:pt x="796131" y="5187"/>
                </a:lnTo>
                <a:lnTo>
                  <a:pt x="750214" y="11574"/>
                </a:lnTo>
                <a:lnTo>
                  <a:pt x="705061" y="20402"/>
                </a:lnTo>
                <a:lnTo>
                  <a:pt x="660735" y="31606"/>
                </a:lnTo>
                <a:lnTo>
                  <a:pt x="617297" y="45122"/>
                </a:lnTo>
                <a:lnTo>
                  <a:pt x="574809" y="60884"/>
                </a:lnTo>
                <a:lnTo>
                  <a:pt x="533332" y="78826"/>
                </a:lnTo>
                <a:lnTo>
                  <a:pt x="492928" y="98884"/>
                </a:lnTo>
                <a:lnTo>
                  <a:pt x="453658" y="120992"/>
                </a:lnTo>
                <a:lnTo>
                  <a:pt x="415584" y="145085"/>
                </a:lnTo>
                <a:lnTo>
                  <a:pt x="378767" y="171098"/>
                </a:lnTo>
                <a:lnTo>
                  <a:pt x="343269" y="198965"/>
                </a:lnTo>
                <a:lnTo>
                  <a:pt x="309152" y="228622"/>
                </a:lnTo>
                <a:lnTo>
                  <a:pt x="276476" y="260003"/>
                </a:lnTo>
                <a:lnTo>
                  <a:pt x="245305" y="293043"/>
                </a:lnTo>
                <a:lnTo>
                  <a:pt x="215698" y="327676"/>
                </a:lnTo>
                <a:lnTo>
                  <a:pt x="187718" y="363838"/>
                </a:lnTo>
                <a:lnTo>
                  <a:pt x="161426" y="401464"/>
                </a:lnTo>
                <a:lnTo>
                  <a:pt x="136883" y="440487"/>
                </a:lnTo>
                <a:lnTo>
                  <a:pt x="114152" y="480843"/>
                </a:lnTo>
                <a:lnTo>
                  <a:pt x="93294" y="522466"/>
                </a:lnTo>
                <a:lnTo>
                  <a:pt x="74370" y="565292"/>
                </a:lnTo>
                <a:lnTo>
                  <a:pt x="57442" y="609255"/>
                </a:lnTo>
                <a:lnTo>
                  <a:pt x="42572" y="654290"/>
                </a:lnTo>
                <a:lnTo>
                  <a:pt x="29820" y="700331"/>
                </a:lnTo>
                <a:lnTo>
                  <a:pt x="19249" y="747314"/>
                </a:lnTo>
                <a:lnTo>
                  <a:pt x="10919" y="795173"/>
                </a:lnTo>
                <a:lnTo>
                  <a:pt x="4894" y="843843"/>
                </a:lnTo>
                <a:lnTo>
                  <a:pt x="1233" y="893259"/>
                </a:lnTo>
                <a:lnTo>
                  <a:pt x="0" y="943356"/>
                </a:lnTo>
                <a:lnTo>
                  <a:pt x="1233" y="993452"/>
                </a:lnTo>
                <a:lnTo>
                  <a:pt x="4894" y="1042868"/>
                </a:lnTo>
                <a:lnTo>
                  <a:pt x="10919" y="1091538"/>
                </a:lnTo>
                <a:lnTo>
                  <a:pt x="19249" y="1139397"/>
                </a:lnTo>
                <a:lnTo>
                  <a:pt x="29820" y="1186380"/>
                </a:lnTo>
                <a:lnTo>
                  <a:pt x="42572" y="1232421"/>
                </a:lnTo>
                <a:lnTo>
                  <a:pt x="57442" y="1277456"/>
                </a:lnTo>
                <a:lnTo>
                  <a:pt x="74370" y="1321419"/>
                </a:lnTo>
                <a:lnTo>
                  <a:pt x="93294" y="1364245"/>
                </a:lnTo>
                <a:lnTo>
                  <a:pt x="114152" y="1405868"/>
                </a:lnTo>
                <a:lnTo>
                  <a:pt x="136883" y="1446224"/>
                </a:lnTo>
                <a:lnTo>
                  <a:pt x="161426" y="1485247"/>
                </a:lnTo>
                <a:lnTo>
                  <a:pt x="187718" y="1522873"/>
                </a:lnTo>
                <a:lnTo>
                  <a:pt x="215698" y="1559035"/>
                </a:lnTo>
                <a:lnTo>
                  <a:pt x="245305" y="1593668"/>
                </a:lnTo>
                <a:lnTo>
                  <a:pt x="276476" y="1626708"/>
                </a:lnTo>
                <a:lnTo>
                  <a:pt x="309152" y="1658089"/>
                </a:lnTo>
                <a:lnTo>
                  <a:pt x="343269" y="1687746"/>
                </a:lnTo>
                <a:lnTo>
                  <a:pt x="378767" y="1715613"/>
                </a:lnTo>
                <a:lnTo>
                  <a:pt x="415584" y="1741626"/>
                </a:lnTo>
                <a:lnTo>
                  <a:pt x="453658" y="1765719"/>
                </a:lnTo>
                <a:lnTo>
                  <a:pt x="492928" y="1787827"/>
                </a:lnTo>
                <a:lnTo>
                  <a:pt x="533332" y="1807885"/>
                </a:lnTo>
                <a:lnTo>
                  <a:pt x="574809" y="1825827"/>
                </a:lnTo>
                <a:lnTo>
                  <a:pt x="617297" y="1841589"/>
                </a:lnTo>
                <a:lnTo>
                  <a:pt x="660735" y="1855105"/>
                </a:lnTo>
                <a:lnTo>
                  <a:pt x="705061" y="1866309"/>
                </a:lnTo>
                <a:lnTo>
                  <a:pt x="750214" y="1875137"/>
                </a:lnTo>
                <a:lnTo>
                  <a:pt x="796131" y="1881524"/>
                </a:lnTo>
                <a:lnTo>
                  <a:pt x="842752" y="1885404"/>
                </a:lnTo>
                <a:lnTo>
                  <a:pt x="890015" y="1886712"/>
                </a:lnTo>
                <a:lnTo>
                  <a:pt x="937279" y="1885404"/>
                </a:lnTo>
                <a:lnTo>
                  <a:pt x="983900" y="1881524"/>
                </a:lnTo>
                <a:lnTo>
                  <a:pt x="1029817" y="1875137"/>
                </a:lnTo>
                <a:lnTo>
                  <a:pt x="1074970" y="1866309"/>
                </a:lnTo>
                <a:lnTo>
                  <a:pt x="1119296" y="1855105"/>
                </a:lnTo>
                <a:lnTo>
                  <a:pt x="1162734" y="1841589"/>
                </a:lnTo>
                <a:lnTo>
                  <a:pt x="1205222" y="1825827"/>
                </a:lnTo>
                <a:lnTo>
                  <a:pt x="1246699" y="1807885"/>
                </a:lnTo>
                <a:lnTo>
                  <a:pt x="1287103" y="1787827"/>
                </a:lnTo>
                <a:lnTo>
                  <a:pt x="1326373" y="1765719"/>
                </a:lnTo>
                <a:lnTo>
                  <a:pt x="1364447" y="1741626"/>
                </a:lnTo>
                <a:lnTo>
                  <a:pt x="1401264" y="1715613"/>
                </a:lnTo>
                <a:lnTo>
                  <a:pt x="1436762" y="1687746"/>
                </a:lnTo>
                <a:lnTo>
                  <a:pt x="1470879" y="1658089"/>
                </a:lnTo>
                <a:lnTo>
                  <a:pt x="1503555" y="1626708"/>
                </a:lnTo>
                <a:lnTo>
                  <a:pt x="1534726" y="1593668"/>
                </a:lnTo>
                <a:lnTo>
                  <a:pt x="1564333" y="1559035"/>
                </a:lnTo>
                <a:lnTo>
                  <a:pt x="1592313" y="1522873"/>
                </a:lnTo>
                <a:lnTo>
                  <a:pt x="1618605" y="1485247"/>
                </a:lnTo>
                <a:lnTo>
                  <a:pt x="1643148" y="1446224"/>
                </a:lnTo>
                <a:lnTo>
                  <a:pt x="1665879" y="1405868"/>
                </a:lnTo>
                <a:lnTo>
                  <a:pt x="1686737" y="1364245"/>
                </a:lnTo>
                <a:lnTo>
                  <a:pt x="1705661" y="1321419"/>
                </a:lnTo>
                <a:lnTo>
                  <a:pt x="1722589" y="1277456"/>
                </a:lnTo>
                <a:lnTo>
                  <a:pt x="1737459" y="1232421"/>
                </a:lnTo>
                <a:lnTo>
                  <a:pt x="1750211" y="1186380"/>
                </a:lnTo>
                <a:lnTo>
                  <a:pt x="1760782" y="1139397"/>
                </a:lnTo>
                <a:lnTo>
                  <a:pt x="1769112" y="1091538"/>
                </a:lnTo>
                <a:lnTo>
                  <a:pt x="1775137" y="1042868"/>
                </a:lnTo>
                <a:lnTo>
                  <a:pt x="1778798" y="993452"/>
                </a:lnTo>
                <a:lnTo>
                  <a:pt x="1780031" y="943356"/>
                </a:lnTo>
                <a:lnTo>
                  <a:pt x="1778798" y="893259"/>
                </a:lnTo>
                <a:lnTo>
                  <a:pt x="1775137" y="843843"/>
                </a:lnTo>
                <a:lnTo>
                  <a:pt x="1769112" y="795173"/>
                </a:lnTo>
                <a:lnTo>
                  <a:pt x="1760782" y="747314"/>
                </a:lnTo>
                <a:lnTo>
                  <a:pt x="1750211" y="700331"/>
                </a:lnTo>
                <a:lnTo>
                  <a:pt x="1737459" y="654290"/>
                </a:lnTo>
                <a:lnTo>
                  <a:pt x="1722589" y="609255"/>
                </a:lnTo>
                <a:lnTo>
                  <a:pt x="1705661" y="565292"/>
                </a:lnTo>
                <a:lnTo>
                  <a:pt x="1686737" y="522466"/>
                </a:lnTo>
                <a:lnTo>
                  <a:pt x="1665879" y="480843"/>
                </a:lnTo>
                <a:lnTo>
                  <a:pt x="1643148" y="440487"/>
                </a:lnTo>
                <a:lnTo>
                  <a:pt x="1618605" y="401464"/>
                </a:lnTo>
                <a:lnTo>
                  <a:pt x="1592313" y="363838"/>
                </a:lnTo>
                <a:lnTo>
                  <a:pt x="1564333" y="327676"/>
                </a:lnTo>
                <a:lnTo>
                  <a:pt x="1534726" y="293043"/>
                </a:lnTo>
                <a:lnTo>
                  <a:pt x="1503555" y="260003"/>
                </a:lnTo>
                <a:lnTo>
                  <a:pt x="1470879" y="228622"/>
                </a:lnTo>
                <a:lnTo>
                  <a:pt x="1436762" y="198965"/>
                </a:lnTo>
                <a:lnTo>
                  <a:pt x="1401264" y="171098"/>
                </a:lnTo>
                <a:lnTo>
                  <a:pt x="1364447" y="145085"/>
                </a:lnTo>
                <a:lnTo>
                  <a:pt x="1326373" y="120992"/>
                </a:lnTo>
                <a:lnTo>
                  <a:pt x="1287103" y="98884"/>
                </a:lnTo>
                <a:lnTo>
                  <a:pt x="1246699" y="78826"/>
                </a:lnTo>
                <a:lnTo>
                  <a:pt x="1205222" y="60884"/>
                </a:lnTo>
                <a:lnTo>
                  <a:pt x="1162734" y="45122"/>
                </a:lnTo>
                <a:lnTo>
                  <a:pt x="1119296" y="31606"/>
                </a:lnTo>
                <a:lnTo>
                  <a:pt x="1074970" y="20402"/>
                </a:lnTo>
                <a:lnTo>
                  <a:pt x="1029817" y="11574"/>
                </a:lnTo>
                <a:lnTo>
                  <a:pt x="983900" y="5187"/>
                </a:lnTo>
                <a:lnTo>
                  <a:pt x="937279" y="1307"/>
                </a:lnTo>
                <a:lnTo>
                  <a:pt x="890015" y="0"/>
                </a:lnTo>
                <a:close/>
              </a:path>
            </a:pathLst>
          </a:custGeom>
          <a:solidFill>
            <a:srgbClr val="F34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11546" y="3636390"/>
            <a:ext cx="11982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131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Media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umption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01128" y="2589276"/>
            <a:ext cx="1778635" cy="1887220"/>
          </a:xfrm>
          <a:custGeom>
            <a:avLst/>
            <a:gdLst/>
            <a:ahLst/>
            <a:cxnLst/>
            <a:rect l="l" t="t" r="r" b="b"/>
            <a:pathLst>
              <a:path w="1778634" h="1887220">
                <a:moveTo>
                  <a:pt x="889253" y="0"/>
                </a:moveTo>
                <a:lnTo>
                  <a:pt x="842027" y="1307"/>
                </a:lnTo>
                <a:lnTo>
                  <a:pt x="795443" y="5187"/>
                </a:lnTo>
                <a:lnTo>
                  <a:pt x="749562" y="11574"/>
                </a:lnTo>
                <a:lnTo>
                  <a:pt x="704446" y="20402"/>
                </a:lnTo>
                <a:lnTo>
                  <a:pt x="660156" y="31606"/>
                </a:lnTo>
                <a:lnTo>
                  <a:pt x="616754" y="45122"/>
                </a:lnTo>
                <a:lnTo>
                  <a:pt x="574301" y="60884"/>
                </a:lnTo>
                <a:lnTo>
                  <a:pt x="532858" y="78826"/>
                </a:lnTo>
                <a:lnTo>
                  <a:pt x="492488" y="98884"/>
                </a:lnTo>
                <a:lnTo>
                  <a:pt x="453252" y="120992"/>
                </a:lnTo>
                <a:lnTo>
                  <a:pt x="415210" y="145085"/>
                </a:lnTo>
                <a:lnTo>
                  <a:pt x="378425" y="171098"/>
                </a:lnTo>
                <a:lnTo>
                  <a:pt x="342958" y="198965"/>
                </a:lnTo>
                <a:lnTo>
                  <a:pt x="308871" y="228622"/>
                </a:lnTo>
                <a:lnTo>
                  <a:pt x="276224" y="260003"/>
                </a:lnTo>
                <a:lnTo>
                  <a:pt x="245080" y="293043"/>
                </a:lnTo>
                <a:lnTo>
                  <a:pt x="215500" y="327676"/>
                </a:lnTo>
                <a:lnTo>
                  <a:pt x="187545" y="363838"/>
                </a:lnTo>
                <a:lnTo>
                  <a:pt x="161277" y="401464"/>
                </a:lnTo>
                <a:lnTo>
                  <a:pt x="136757" y="440487"/>
                </a:lnTo>
                <a:lnTo>
                  <a:pt x="114046" y="480843"/>
                </a:lnTo>
                <a:lnTo>
                  <a:pt x="93207" y="522466"/>
                </a:lnTo>
                <a:lnTo>
                  <a:pt x="74301" y="565292"/>
                </a:lnTo>
                <a:lnTo>
                  <a:pt x="57388" y="609255"/>
                </a:lnTo>
                <a:lnTo>
                  <a:pt x="42531" y="654290"/>
                </a:lnTo>
                <a:lnTo>
                  <a:pt x="29792" y="700331"/>
                </a:lnTo>
                <a:lnTo>
                  <a:pt x="19230" y="747314"/>
                </a:lnTo>
                <a:lnTo>
                  <a:pt x="10909" y="795173"/>
                </a:lnTo>
                <a:lnTo>
                  <a:pt x="4889" y="843843"/>
                </a:lnTo>
                <a:lnTo>
                  <a:pt x="1232" y="893259"/>
                </a:lnTo>
                <a:lnTo>
                  <a:pt x="0" y="943356"/>
                </a:lnTo>
                <a:lnTo>
                  <a:pt x="1232" y="993452"/>
                </a:lnTo>
                <a:lnTo>
                  <a:pt x="4889" y="1042868"/>
                </a:lnTo>
                <a:lnTo>
                  <a:pt x="10909" y="1091538"/>
                </a:lnTo>
                <a:lnTo>
                  <a:pt x="19230" y="1139397"/>
                </a:lnTo>
                <a:lnTo>
                  <a:pt x="29792" y="1186380"/>
                </a:lnTo>
                <a:lnTo>
                  <a:pt x="42531" y="1232421"/>
                </a:lnTo>
                <a:lnTo>
                  <a:pt x="57388" y="1277456"/>
                </a:lnTo>
                <a:lnTo>
                  <a:pt x="74301" y="1321419"/>
                </a:lnTo>
                <a:lnTo>
                  <a:pt x="93207" y="1364245"/>
                </a:lnTo>
                <a:lnTo>
                  <a:pt x="114046" y="1405868"/>
                </a:lnTo>
                <a:lnTo>
                  <a:pt x="136757" y="1446224"/>
                </a:lnTo>
                <a:lnTo>
                  <a:pt x="161277" y="1485247"/>
                </a:lnTo>
                <a:lnTo>
                  <a:pt x="187545" y="1522873"/>
                </a:lnTo>
                <a:lnTo>
                  <a:pt x="215500" y="1559035"/>
                </a:lnTo>
                <a:lnTo>
                  <a:pt x="245080" y="1593668"/>
                </a:lnTo>
                <a:lnTo>
                  <a:pt x="276224" y="1626708"/>
                </a:lnTo>
                <a:lnTo>
                  <a:pt x="308871" y="1658089"/>
                </a:lnTo>
                <a:lnTo>
                  <a:pt x="342958" y="1687746"/>
                </a:lnTo>
                <a:lnTo>
                  <a:pt x="378425" y="1715613"/>
                </a:lnTo>
                <a:lnTo>
                  <a:pt x="415210" y="1741626"/>
                </a:lnTo>
                <a:lnTo>
                  <a:pt x="453252" y="1765719"/>
                </a:lnTo>
                <a:lnTo>
                  <a:pt x="492488" y="1787827"/>
                </a:lnTo>
                <a:lnTo>
                  <a:pt x="532858" y="1807885"/>
                </a:lnTo>
                <a:lnTo>
                  <a:pt x="574301" y="1825827"/>
                </a:lnTo>
                <a:lnTo>
                  <a:pt x="616754" y="1841589"/>
                </a:lnTo>
                <a:lnTo>
                  <a:pt x="660156" y="1855105"/>
                </a:lnTo>
                <a:lnTo>
                  <a:pt x="704446" y="1866309"/>
                </a:lnTo>
                <a:lnTo>
                  <a:pt x="749562" y="1875137"/>
                </a:lnTo>
                <a:lnTo>
                  <a:pt x="795443" y="1881524"/>
                </a:lnTo>
                <a:lnTo>
                  <a:pt x="842027" y="1885404"/>
                </a:lnTo>
                <a:lnTo>
                  <a:pt x="889253" y="1886712"/>
                </a:lnTo>
                <a:lnTo>
                  <a:pt x="936480" y="1885404"/>
                </a:lnTo>
                <a:lnTo>
                  <a:pt x="983064" y="1881524"/>
                </a:lnTo>
                <a:lnTo>
                  <a:pt x="1028945" y="1875137"/>
                </a:lnTo>
                <a:lnTo>
                  <a:pt x="1074061" y="1866309"/>
                </a:lnTo>
                <a:lnTo>
                  <a:pt x="1118351" y="1855105"/>
                </a:lnTo>
                <a:lnTo>
                  <a:pt x="1161753" y="1841589"/>
                </a:lnTo>
                <a:lnTo>
                  <a:pt x="1204206" y="1825827"/>
                </a:lnTo>
                <a:lnTo>
                  <a:pt x="1245649" y="1807885"/>
                </a:lnTo>
                <a:lnTo>
                  <a:pt x="1286019" y="1787827"/>
                </a:lnTo>
                <a:lnTo>
                  <a:pt x="1325255" y="1765719"/>
                </a:lnTo>
                <a:lnTo>
                  <a:pt x="1363297" y="1741626"/>
                </a:lnTo>
                <a:lnTo>
                  <a:pt x="1400082" y="1715613"/>
                </a:lnTo>
                <a:lnTo>
                  <a:pt x="1435549" y="1687746"/>
                </a:lnTo>
                <a:lnTo>
                  <a:pt x="1469636" y="1658089"/>
                </a:lnTo>
                <a:lnTo>
                  <a:pt x="1502283" y="1626708"/>
                </a:lnTo>
                <a:lnTo>
                  <a:pt x="1533427" y="1593668"/>
                </a:lnTo>
                <a:lnTo>
                  <a:pt x="1563007" y="1559035"/>
                </a:lnTo>
                <a:lnTo>
                  <a:pt x="1590962" y="1522873"/>
                </a:lnTo>
                <a:lnTo>
                  <a:pt x="1617230" y="1485247"/>
                </a:lnTo>
                <a:lnTo>
                  <a:pt x="1641750" y="1446224"/>
                </a:lnTo>
                <a:lnTo>
                  <a:pt x="1664461" y="1405868"/>
                </a:lnTo>
                <a:lnTo>
                  <a:pt x="1685300" y="1364245"/>
                </a:lnTo>
                <a:lnTo>
                  <a:pt x="1704206" y="1321419"/>
                </a:lnTo>
                <a:lnTo>
                  <a:pt x="1721119" y="1277456"/>
                </a:lnTo>
                <a:lnTo>
                  <a:pt x="1735976" y="1232421"/>
                </a:lnTo>
                <a:lnTo>
                  <a:pt x="1748715" y="1186380"/>
                </a:lnTo>
                <a:lnTo>
                  <a:pt x="1759277" y="1139397"/>
                </a:lnTo>
                <a:lnTo>
                  <a:pt x="1767598" y="1091538"/>
                </a:lnTo>
                <a:lnTo>
                  <a:pt x="1773618" y="1042868"/>
                </a:lnTo>
                <a:lnTo>
                  <a:pt x="1777275" y="993452"/>
                </a:lnTo>
                <a:lnTo>
                  <a:pt x="1778507" y="943356"/>
                </a:lnTo>
                <a:lnTo>
                  <a:pt x="1777275" y="893259"/>
                </a:lnTo>
                <a:lnTo>
                  <a:pt x="1773618" y="843843"/>
                </a:lnTo>
                <a:lnTo>
                  <a:pt x="1767598" y="795173"/>
                </a:lnTo>
                <a:lnTo>
                  <a:pt x="1759277" y="747314"/>
                </a:lnTo>
                <a:lnTo>
                  <a:pt x="1748715" y="700331"/>
                </a:lnTo>
                <a:lnTo>
                  <a:pt x="1735976" y="654290"/>
                </a:lnTo>
                <a:lnTo>
                  <a:pt x="1721119" y="609255"/>
                </a:lnTo>
                <a:lnTo>
                  <a:pt x="1704206" y="565292"/>
                </a:lnTo>
                <a:lnTo>
                  <a:pt x="1685300" y="522466"/>
                </a:lnTo>
                <a:lnTo>
                  <a:pt x="1664461" y="480843"/>
                </a:lnTo>
                <a:lnTo>
                  <a:pt x="1641750" y="440487"/>
                </a:lnTo>
                <a:lnTo>
                  <a:pt x="1617230" y="401464"/>
                </a:lnTo>
                <a:lnTo>
                  <a:pt x="1590962" y="363838"/>
                </a:lnTo>
                <a:lnTo>
                  <a:pt x="1563007" y="327676"/>
                </a:lnTo>
                <a:lnTo>
                  <a:pt x="1533427" y="293043"/>
                </a:lnTo>
                <a:lnTo>
                  <a:pt x="1502283" y="260003"/>
                </a:lnTo>
                <a:lnTo>
                  <a:pt x="1469636" y="228622"/>
                </a:lnTo>
                <a:lnTo>
                  <a:pt x="1435549" y="198965"/>
                </a:lnTo>
                <a:lnTo>
                  <a:pt x="1400082" y="171098"/>
                </a:lnTo>
                <a:lnTo>
                  <a:pt x="1363297" y="145085"/>
                </a:lnTo>
                <a:lnTo>
                  <a:pt x="1325255" y="120992"/>
                </a:lnTo>
                <a:lnTo>
                  <a:pt x="1286019" y="98884"/>
                </a:lnTo>
                <a:lnTo>
                  <a:pt x="1245649" y="78826"/>
                </a:lnTo>
                <a:lnTo>
                  <a:pt x="1204206" y="60884"/>
                </a:lnTo>
                <a:lnTo>
                  <a:pt x="1161753" y="45122"/>
                </a:lnTo>
                <a:lnTo>
                  <a:pt x="1118351" y="31606"/>
                </a:lnTo>
                <a:lnTo>
                  <a:pt x="1074061" y="20402"/>
                </a:lnTo>
                <a:lnTo>
                  <a:pt x="1028945" y="11574"/>
                </a:lnTo>
                <a:lnTo>
                  <a:pt x="983064" y="5187"/>
                </a:lnTo>
                <a:lnTo>
                  <a:pt x="936480" y="1307"/>
                </a:lnTo>
                <a:lnTo>
                  <a:pt x="889253" y="0"/>
                </a:lnTo>
                <a:close/>
              </a:path>
            </a:pathLst>
          </a:custGeom>
          <a:solidFill>
            <a:srgbClr val="F34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928864" y="3514471"/>
            <a:ext cx="9245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Online &amp; 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Mobile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Behavi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81031" y="2589276"/>
            <a:ext cx="1778635" cy="1887220"/>
          </a:xfrm>
          <a:custGeom>
            <a:avLst/>
            <a:gdLst/>
            <a:ahLst/>
            <a:cxnLst/>
            <a:rect l="l" t="t" r="r" b="b"/>
            <a:pathLst>
              <a:path w="1778634" h="1887220">
                <a:moveTo>
                  <a:pt x="889253" y="0"/>
                </a:moveTo>
                <a:lnTo>
                  <a:pt x="842027" y="1307"/>
                </a:lnTo>
                <a:lnTo>
                  <a:pt x="795443" y="5187"/>
                </a:lnTo>
                <a:lnTo>
                  <a:pt x="749562" y="11574"/>
                </a:lnTo>
                <a:lnTo>
                  <a:pt x="704446" y="20402"/>
                </a:lnTo>
                <a:lnTo>
                  <a:pt x="660156" y="31606"/>
                </a:lnTo>
                <a:lnTo>
                  <a:pt x="616754" y="45122"/>
                </a:lnTo>
                <a:lnTo>
                  <a:pt x="574301" y="60884"/>
                </a:lnTo>
                <a:lnTo>
                  <a:pt x="532858" y="78826"/>
                </a:lnTo>
                <a:lnTo>
                  <a:pt x="492488" y="98884"/>
                </a:lnTo>
                <a:lnTo>
                  <a:pt x="453252" y="120992"/>
                </a:lnTo>
                <a:lnTo>
                  <a:pt x="415210" y="145085"/>
                </a:lnTo>
                <a:lnTo>
                  <a:pt x="378425" y="171098"/>
                </a:lnTo>
                <a:lnTo>
                  <a:pt x="342958" y="198965"/>
                </a:lnTo>
                <a:lnTo>
                  <a:pt x="308871" y="228622"/>
                </a:lnTo>
                <a:lnTo>
                  <a:pt x="276224" y="260003"/>
                </a:lnTo>
                <a:lnTo>
                  <a:pt x="245080" y="293043"/>
                </a:lnTo>
                <a:lnTo>
                  <a:pt x="215500" y="327676"/>
                </a:lnTo>
                <a:lnTo>
                  <a:pt x="187545" y="363838"/>
                </a:lnTo>
                <a:lnTo>
                  <a:pt x="161277" y="401464"/>
                </a:lnTo>
                <a:lnTo>
                  <a:pt x="136757" y="440487"/>
                </a:lnTo>
                <a:lnTo>
                  <a:pt x="114046" y="480843"/>
                </a:lnTo>
                <a:lnTo>
                  <a:pt x="93207" y="522466"/>
                </a:lnTo>
                <a:lnTo>
                  <a:pt x="74301" y="565292"/>
                </a:lnTo>
                <a:lnTo>
                  <a:pt x="57388" y="609255"/>
                </a:lnTo>
                <a:lnTo>
                  <a:pt x="42531" y="654290"/>
                </a:lnTo>
                <a:lnTo>
                  <a:pt x="29792" y="700331"/>
                </a:lnTo>
                <a:lnTo>
                  <a:pt x="19230" y="747314"/>
                </a:lnTo>
                <a:lnTo>
                  <a:pt x="10909" y="795173"/>
                </a:lnTo>
                <a:lnTo>
                  <a:pt x="4889" y="843843"/>
                </a:lnTo>
                <a:lnTo>
                  <a:pt x="1232" y="893259"/>
                </a:lnTo>
                <a:lnTo>
                  <a:pt x="0" y="943356"/>
                </a:lnTo>
                <a:lnTo>
                  <a:pt x="1232" y="993452"/>
                </a:lnTo>
                <a:lnTo>
                  <a:pt x="4889" y="1042868"/>
                </a:lnTo>
                <a:lnTo>
                  <a:pt x="10909" y="1091538"/>
                </a:lnTo>
                <a:lnTo>
                  <a:pt x="19230" y="1139397"/>
                </a:lnTo>
                <a:lnTo>
                  <a:pt x="29792" y="1186380"/>
                </a:lnTo>
                <a:lnTo>
                  <a:pt x="42531" y="1232421"/>
                </a:lnTo>
                <a:lnTo>
                  <a:pt x="57388" y="1277456"/>
                </a:lnTo>
                <a:lnTo>
                  <a:pt x="74301" y="1321419"/>
                </a:lnTo>
                <a:lnTo>
                  <a:pt x="93207" y="1364245"/>
                </a:lnTo>
                <a:lnTo>
                  <a:pt x="114046" y="1405868"/>
                </a:lnTo>
                <a:lnTo>
                  <a:pt x="136757" y="1446224"/>
                </a:lnTo>
                <a:lnTo>
                  <a:pt x="161277" y="1485247"/>
                </a:lnTo>
                <a:lnTo>
                  <a:pt x="187545" y="1522873"/>
                </a:lnTo>
                <a:lnTo>
                  <a:pt x="215500" y="1559035"/>
                </a:lnTo>
                <a:lnTo>
                  <a:pt x="245080" y="1593668"/>
                </a:lnTo>
                <a:lnTo>
                  <a:pt x="276224" y="1626708"/>
                </a:lnTo>
                <a:lnTo>
                  <a:pt x="308871" y="1658089"/>
                </a:lnTo>
                <a:lnTo>
                  <a:pt x="342958" y="1687746"/>
                </a:lnTo>
                <a:lnTo>
                  <a:pt x="378425" y="1715613"/>
                </a:lnTo>
                <a:lnTo>
                  <a:pt x="415210" y="1741626"/>
                </a:lnTo>
                <a:lnTo>
                  <a:pt x="453252" y="1765719"/>
                </a:lnTo>
                <a:lnTo>
                  <a:pt x="492488" y="1787827"/>
                </a:lnTo>
                <a:lnTo>
                  <a:pt x="532858" y="1807885"/>
                </a:lnTo>
                <a:lnTo>
                  <a:pt x="574301" y="1825827"/>
                </a:lnTo>
                <a:lnTo>
                  <a:pt x="616754" y="1841589"/>
                </a:lnTo>
                <a:lnTo>
                  <a:pt x="660156" y="1855105"/>
                </a:lnTo>
                <a:lnTo>
                  <a:pt x="704446" y="1866309"/>
                </a:lnTo>
                <a:lnTo>
                  <a:pt x="749562" y="1875137"/>
                </a:lnTo>
                <a:lnTo>
                  <a:pt x="795443" y="1881524"/>
                </a:lnTo>
                <a:lnTo>
                  <a:pt x="842027" y="1885404"/>
                </a:lnTo>
                <a:lnTo>
                  <a:pt x="889253" y="1886712"/>
                </a:lnTo>
                <a:lnTo>
                  <a:pt x="936480" y="1885404"/>
                </a:lnTo>
                <a:lnTo>
                  <a:pt x="983064" y="1881524"/>
                </a:lnTo>
                <a:lnTo>
                  <a:pt x="1028945" y="1875137"/>
                </a:lnTo>
                <a:lnTo>
                  <a:pt x="1074061" y="1866309"/>
                </a:lnTo>
                <a:lnTo>
                  <a:pt x="1118351" y="1855105"/>
                </a:lnTo>
                <a:lnTo>
                  <a:pt x="1161753" y="1841589"/>
                </a:lnTo>
                <a:lnTo>
                  <a:pt x="1204206" y="1825827"/>
                </a:lnTo>
                <a:lnTo>
                  <a:pt x="1245649" y="1807885"/>
                </a:lnTo>
                <a:lnTo>
                  <a:pt x="1286019" y="1787827"/>
                </a:lnTo>
                <a:lnTo>
                  <a:pt x="1325255" y="1765719"/>
                </a:lnTo>
                <a:lnTo>
                  <a:pt x="1363297" y="1741626"/>
                </a:lnTo>
                <a:lnTo>
                  <a:pt x="1400082" y="1715613"/>
                </a:lnTo>
                <a:lnTo>
                  <a:pt x="1435549" y="1687746"/>
                </a:lnTo>
                <a:lnTo>
                  <a:pt x="1469636" y="1658089"/>
                </a:lnTo>
                <a:lnTo>
                  <a:pt x="1502283" y="1626708"/>
                </a:lnTo>
                <a:lnTo>
                  <a:pt x="1533427" y="1593668"/>
                </a:lnTo>
                <a:lnTo>
                  <a:pt x="1563007" y="1559035"/>
                </a:lnTo>
                <a:lnTo>
                  <a:pt x="1590962" y="1522873"/>
                </a:lnTo>
                <a:lnTo>
                  <a:pt x="1617230" y="1485247"/>
                </a:lnTo>
                <a:lnTo>
                  <a:pt x="1641750" y="1446224"/>
                </a:lnTo>
                <a:lnTo>
                  <a:pt x="1664461" y="1405868"/>
                </a:lnTo>
                <a:lnTo>
                  <a:pt x="1685300" y="1364245"/>
                </a:lnTo>
                <a:lnTo>
                  <a:pt x="1704206" y="1321419"/>
                </a:lnTo>
                <a:lnTo>
                  <a:pt x="1721119" y="1277456"/>
                </a:lnTo>
                <a:lnTo>
                  <a:pt x="1735976" y="1232421"/>
                </a:lnTo>
                <a:lnTo>
                  <a:pt x="1748715" y="1186380"/>
                </a:lnTo>
                <a:lnTo>
                  <a:pt x="1759277" y="1139397"/>
                </a:lnTo>
                <a:lnTo>
                  <a:pt x="1767598" y="1091538"/>
                </a:lnTo>
                <a:lnTo>
                  <a:pt x="1773618" y="1042868"/>
                </a:lnTo>
                <a:lnTo>
                  <a:pt x="1777275" y="993452"/>
                </a:lnTo>
                <a:lnTo>
                  <a:pt x="1778508" y="943356"/>
                </a:lnTo>
                <a:lnTo>
                  <a:pt x="1777275" y="893259"/>
                </a:lnTo>
                <a:lnTo>
                  <a:pt x="1773618" y="843843"/>
                </a:lnTo>
                <a:lnTo>
                  <a:pt x="1767598" y="795173"/>
                </a:lnTo>
                <a:lnTo>
                  <a:pt x="1759277" y="747314"/>
                </a:lnTo>
                <a:lnTo>
                  <a:pt x="1748715" y="700331"/>
                </a:lnTo>
                <a:lnTo>
                  <a:pt x="1735976" y="654290"/>
                </a:lnTo>
                <a:lnTo>
                  <a:pt x="1721119" y="609255"/>
                </a:lnTo>
                <a:lnTo>
                  <a:pt x="1704206" y="565292"/>
                </a:lnTo>
                <a:lnTo>
                  <a:pt x="1685300" y="522466"/>
                </a:lnTo>
                <a:lnTo>
                  <a:pt x="1664461" y="480843"/>
                </a:lnTo>
                <a:lnTo>
                  <a:pt x="1641750" y="440487"/>
                </a:lnTo>
                <a:lnTo>
                  <a:pt x="1617230" y="401464"/>
                </a:lnTo>
                <a:lnTo>
                  <a:pt x="1590962" y="363838"/>
                </a:lnTo>
                <a:lnTo>
                  <a:pt x="1563007" y="327676"/>
                </a:lnTo>
                <a:lnTo>
                  <a:pt x="1533427" y="293043"/>
                </a:lnTo>
                <a:lnTo>
                  <a:pt x="1502283" y="260003"/>
                </a:lnTo>
                <a:lnTo>
                  <a:pt x="1469636" y="228622"/>
                </a:lnTo>
                <a:lnTo>
                  <a:pt x="1435549" y="198965"/>
                </a:lnTo>
                <a:lnTo>
                  <a:pt x="1400082" y="171098"/>
                </a:lnTo>
                <a:lnTo>
                  <a:pt x="1363297" y="145085"/>
                </a:lnTo>
                <a:lnTo>
                  <a:pt x="1325255" y="120992"/>
                </a:lnTo>
                <a:lnTo>
                  <a:pt x="1286019" y="98884"/>
                </a:lnTo>
                <a:lnTo>
                  <a:pt x="1245649" y="78826"/>
                </a:lnTo>
                <a:lnTo>
                  <a:pt x="1204206" y="60884"/>
                </a:lnTo>
                <a:lnTo>
                  <a:pt x="1161753" y="45122"/>
                </a:lnTo>
                <a:lnTo>
                  <a:pt x="1118351" y="31606"/>
                </a:lnTo>
                <a:lnTo>
                  <a:pt x="1074061" y="20402"/>
                </a:lnTo>
                <a:lnTo>
                  <a:pt x="1028945" y="11574"/>
                </a:lnTo>
                <a:lnTo>
                  <a:pt x="983064" y="5187"/>
                </a:lnTo>
                <a:lnTo>
                  <a:pt x="936480" y="1307"/>
                </a:lnTo>
                <a:lnTo>
                  <a:pt x="889253" y="0"/>
                </a:lnTo>
                <a:close/>
              </a:path>
            </a:pathLst>
          </a:custGeom>
          <a:solidFill>
            <a:srgbClr val="F34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094468" y="3636390"/>
            <a:ext cx="1152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marR="5080" indent="-76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Social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Media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Eng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me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85688" y="842772"/>
            <a:ext cx="451103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65007" y="848867"/>
            <a:ext cx="650748" cy="560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83011" y="848867"/>
            <a:ext cx="685800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97668" y="2892551"/>
            <a:ext cx="658368" cy="606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29300" y="2845307"/>
            <a:ext cx="548639" cy="6644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1000" y="2845307"/>
            <a:ext cx="784859" cy="554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69423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YouGovs</a:t>
            </a:r>
            <a:r>
              <a:rPr lang="en-GB" dirty="0"/>
              <a:t> </a:t>
            </a:r>
            <a:r>
              <a:rPr lang="en-GB" dirty="0" err="1" smtClean="0"/>
              <a:t>paneler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91" y="1809373"/>
            <a:ext cx="7962999" cy="38487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0345" y="4964184"/>
            <a:ext cx="1906791" cy="568907"/>
            <a:chOff x="314941" y="3535209"/>
            <a:chExt cx="1430093" cy="426680"/>
          </a:xfrm>
        </p:grpSpPr>
        <p:sp>
          <p:nvSpPr>
            <p:cNvPr id="6" name="Rectangle 239"/>
            <p:cNvSpPr>
              <a:spLocks noChangeArrowheads="1"/>
            </p:cNvSpPr>
            <p:nvPr/>
          </p:nvSpPr>
          <p:spPr bwMode="auto">
            <a:xfrm>
              <a:off x="314941" y="3781889"/>
              <a:ext cx="180000" cy="180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7" name="Rectangle 240"/>
            <p:cNvSpPr>
              <a:spLocks noChangeArrowheads="1"/>
            </p:cNvSpPr>
            <p:nvPr/>
          </p:nvSpPr>
          <p:spPr bwMode="auto">
            <a:xfrm>
              <a:off x="314941" y="3535209"/>
              <a:ext cx="180000" cy="180000"/>
            </a:xfrm>
            <a:prstGeom prst="rect">
              <a:avLst/>
            </a:prstGeom>
            <a:solidFill>
              <a:srgbClr val="DE0000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8" name="Rectangle 245"/>
            <p:cNvSpPr>
              <a:spLocks noChangeArrowheads="1"/>
            </p:cNvSpPr>
            <p:nvPr/>
          </p:nvSpPr>
          <p:spPr bwMode="auto">
            <a:xfrm>
              <a:off x="529880" y="3570789"/>
              <a:ext cx="79526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YouGov </a:t>
              </a:r>
              <a:r>
                <a:rPr kumimoji="0" lang="de-DE" alt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Paneler</a:t>
              </a:r>
              <a:endPara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9" name="Rectangle 246"/>
            <p:cNvSpPr>
              <a:spLocks noChangeArrowheads="1"/>
            </p:cNvSpPr>
            <p:nvPr/>
          </p:nvSpPr>
          <p:spPr bwMode="auto">
            <a:xfrm>
              <a:off x="535616" y="3803213"/>
              <a:ext cx="120941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YouGov Partner </a:t>
              </a:r>
              <a:r>
                <a:rPr kumimoji="0" lang="de-DE" alt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Paneler</a:t>
              </a:r>
              <a:endPara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98894" y="997273"/>
            <a:ext cx="66438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1219170">
              <a:buClr>
                <a:srgbClr val="EE2D27"/>
              </a:buClr>
              <a:buSzPct val="200000"/>
              <a:defRPr/>
            </a:pPr>
            <a:r>
              <a:rPr lang="da-DK" sz="1400" kern="700" spc="13" dirty="0">
                <a:solidFill>
                  <a:schemeClr val="bg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Med 30 kontorer i 20 lande og panelmedlemmer i 38 lande er </a:t>
            </a:r>
            <a:r>
              <a:rPr lang="da-DK" sz="1400" kern="700" spc="13" dirty="0" err="1">
                <a:solidFill>
                  <a:schemeClr val="bg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YouGovs</a:t>
            </a:r>
            <a:r>
              <a:rPr lang="da-DK" sz="1400" kern="700" spc="13" dirty="0">
                <a:solidFill>
                  <a:schemeClr val="bg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internationale markedsanalysenetværk et af de ti største i verden.</a:t>
            </a:r>
            <a:endParaRPr kumimoji="0" lang="en-US" sz="1400" i="0" u="none" strike="noStrike" kern="700" cap="none" spc="13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316" y="2618626"/>
            <a:ext cx="2319688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38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583" y="3725940"/>
            <a:ext cx="231968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lande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929409" y="4786608"/>
            <a:ext cx="5107710" cy="1133260"/>
          </a:xfrm>
        </p:spPr>
        <p:txBody>
          <a:bodyPr>
            <a:normAutofit/>
          </a:bodyPr>
          <a:lstStyle/>
          <a:p>
            <a:r>
              <a:rPr lang="da-DK" sz="900" dirty="0">
                <a:cs typeface="Roboto"/>
              </a:rPr>
              <a:t>Tabellen </a:t>
            </a:r>
            <a:r>
              <a:rPr lang="da-DK" sz="900" dirty="0" smtClean="0">
                <a:cs typeface="Roboto"/>
              </a:rPr>
              <a:t>viser </a:t>
            </a:r>
            <a:r>
              <a:rPr lang="da-DK" sz="900" dirty="0">
                <a:cs typeface="Roboto"/>
              </a:rPr>
              <a:t>beregninger for, hvilke fejlmarginer (statistiske usikkerheder) der er ved forskellige stikprøvestørrelser, når totalpopulationen er kendt. Det vil sige, at tabellen bruges til at finde ud af, hvor sikre I kan være på et givent resultat. </a:t>
            </a:r>
          </a:p>
          <a:p>
            <a:endParaRPr lang="en-US" sz="9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615404" y="1611313"/>
            <a:ext cx="4702604" cy="416859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cs typeface="Roboto light"/>
              </a:rPr>
              <a:t>Eksempel på læsning af tabellen: </a:t>
            </a:r>
          </a:p>
          <a:p>
            <a:pPr>
              <a:lnSpc>
                <a:spcPct val="150000"/>
              </a:lnSpc>
            </a:pPr>
            <a:r>
              <a:rPr lang="da-DK" dirty="0">
                <a:cs typeface="Roboto light"/>
              </a:rPr>
              <a:t>Data i en given undersøgelse viser, at 75% ud af 1.000 adspurgte borgere i en given kommune på et tidspunkt har besøgt den pågældende kommunes hjemmeside. Hvor sikkert svaret er, finder man ud af ved først at finde procentsatsen i tabellens venstre række og vælge linjen, dvs. i dette tilfælde rækken, hvor 75% indgår. </a:t>
            </a:r>
          </a:p>
          <a:p>
            <a:pPr>
              <a:lnSpc>
                <a:spcPct val="150000"/>
              </a:lnSpc>
            </a:pPr>
            <a:r>
              <a:rPr lang="da-DK" dirty="0">
                <a:cs typeface="Roboto light"/>
              </a:rPr>
              <a:t>Herefter kører man hen ad den vandrette linje, der kører ud fra de 75%, og finder i dette tilfælde stikprøvestørrelsen på de 1.000 svar. Tallet, som i denne kolonne er 2,7 procentpoint, henviser til, at fejlmarginen/afvigelsen for procentsatsen på 75% er plus/minus 2,7 procentpoint. Det betyder, at den reelle andel af de 1.000 respondenter, der har besøgt hjemmesiden, ikke er præcis 75%, men kan svinge 2,7% til hver side. Således befinder den reelle andel af de 1.000 borgere, der har besøgt hjemmesiden, sig med 95% sikkerhed mellem 72,3% og 77,7% (dvs. 75 procentpoint plus/minus 2,7 procentpoint).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Statistisk </a:t>
            </a:r>
            <a:r>
              <a:rPr lang="da-DK" dirty="0" smtClean="0"/>
              <a:t>usikkerhed</a:t>
            </a:r>
            <a:endParaRPr lang="en-US" dirty="0"/>
          </a:p>
        </p:txBody>
      </p:sp>
      <p:graphicFrame>
        <p:nvGraphicFramePr>
          <p:cNvPr id="13" name="Tabel 8"/>
          <p:cNvGraphicFramePr>
            <a:graphicFrameLocks noGrp="1"/>
          </p:cNvGraphicFramePr>
          <p:nvPr>
            <p:extLst/>
          </p:nvPr>
        </p:nvGraphicFramePr>
        <p:xfrm>
          <a:off x="929409" y="1749452"/>
          <a:ext cx="5253034" cy="2958750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116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1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18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18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92890"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 smtClean="0">
                          <a:effectLst/>
                          <a:latin typeface="+mj-lt"/>
                        </a:rPr>
                        <a:t>Stikprøvestørrelse </a:t>
                      </a:r>
                      <a:r>
                        <a:rPr lang="da-DK" sz="800" dirty="0">
                          <a:effectLst/>
                          <a:latin typeface="+mj-lt"/>
                        </a:rPr>
                        <a:t>(antal </a:t>
                      </a:r>
                      <a:r>
                        <a:rPr lang="da-DK" sz="800" dirty="0" smtClean="0">
                          <a:effectLst/>
                          <a:latin typeface="+mj-lt"/>
                        </a:rPr>
                        <a:t>svar)</a:t>
                      </a:r>
                      <a:br>
                        <a:rPr lang="da-DK" sz="800" dirty="0" smtClean="0">
                          <a:effectLst/>
                          <a:latin typeface="+mj-lt"/>
                        </a:rPr>
                      </a:br>
                      <a:r>
                        <a:rPr lang="da-DK" sz="800" dirty="0" smtClean="0">
                          <a:effectLst/>
                          <a:latin typeface="+mj-lt"/>
                        </a:rPr>
                        <a:t>Procent</a:t>
                      </a:r>
                      <a:endParaRPr lang="da-DK" sz="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100</a:t>
                      </a:r>
                      <a:endParaRPr lang="da-DK" sz="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200</a:t>
                      </a:r>
                      <a:endParaRPr lang="da-DK" sz="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300</a:t>
                      </a:r>
                      <a:endParaRPr lang="da-DK" sz="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400</a:t>
                      </a:r>
                      <a:endParaRPr lang="da-DK" sz="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 smtClean="0">
                          <a:effectLst/>
                          <a:latin typeface="+mj-lt"/>
                        </a:rPr>
                        <a:t>500</a:t>
                      </a:r>
                      <a:endParaRPr lang="da-DK" sz="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600</a:t>
                      </a:r>
                      <a:endParaRPr lang="da-DK" sz="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700</a:t>
                      </a:r>
                      <a:endParaRPr lang="da-DK" sz="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1000</a:t>
                      </a:r>
                      <a:endParaRPr lang="da-DK" sz="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1400</a:t>
                      </a:r>
                      <a:endParaRPr lang="da-DK" sz="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1800</a:t>
                      </a:r>
                      <a:endParaRPr lang="da-DK" sz="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2200</a:t>
                      </a:r>
                      <a:endParaRPr lang="da-DK" sz="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86"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5 eller </a:t>
                      </a:r>
                      <a:r>
                        <a:rPr lang="da-DK" sz="800" dirty="0" smtClean="0">
                          <a:effectLst/>
                          <a:latin typeface="+mj-lt"/>
                        </a:rPr>
                        <a:t>95%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4.3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2.1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1.7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1.6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1.4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1.1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0.9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86"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10 eller </a:t>
                      </a:r>
                      <a:r>
                        <a:rPr lang="da-DK" sz="800" dirty="0" smtClean="0">
                          <a:effectLst/>
                          <a:latin typeface="+mj-lt"/>
                        </a:rPr>
                        <a:t>90%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5.9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4.2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3.4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2.6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2.4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2.2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1.6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1.4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1.3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86"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15 eller </a:t>
                      </a:r>
                      <a:r>
                        <a:rPr lang="da-DK" sz="800" dirty="0" smtClean="0">
                          <a:effectLst/>
                          <a:latin typeface="+mj-lt"/>
                        </a:rPr>
                        <a:t>85%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7.0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3.1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2.7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2.2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1.6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86"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20 eller </a:t>
                      </a:r>
                      <a:r>
                        <a:rPr lang="da-DK" sz="800" dirty="0" smtClean="0">
                          <a:effectLst/>
                          <a:latin typeface="+mj-lt"/>
                        </a:rPr>
                        <a:t>80%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7.8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5.5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3.2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2.1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1.8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1.7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86"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25 eller </a:t>
                      </a:r>
                      <a:r>
                        <a:rPr lang="da-DK" sz="800" dirty="0" smtClean="0">
                          <a:effectLst/>
                          <a:latin typeface="+mj-lt"/>
                        </a:rPr>
                        <a:t>75%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8.5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6.0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4.2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3.8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3.2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2.7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2.3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1.8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86"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30 eller </a:t>
                      </a:r>
                      <a:r>
                        <a:rPr lang="da-DK" sz="800" dirty="0" smtClean="0">
                          <a:effectLst/>
                          <a:latin typeface="+mj-lt"/>
                        </a:rPr>
                        <a:t>70%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8.9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6.4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5.2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3.7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3.4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2.8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2.4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2.1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1.9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86"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35 eller </a:t>
                      </a:r>
                      <a:r>
                        <a:rPr lang="da-DK" sz="800" dirty="0" smtClean="0">
                          <a:effectLst/>
                          <a:latin typeface="+mj-lt"/>
                        </a:rPr>
                        <a:t>65%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9.3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6.6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5.4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4.7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4.2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3.8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2.2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586"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40 eller </a:t>
                      </a:r>
                      <a:r>
                        <a:rPr lang="da-DK" sz="800" dirty="0" smtClean="0">
                          <a:effectLst/>
                          <a:latin typeface="+mj-lt"/>
                        </a:rPr>
                        <a:t>60%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9.6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6.8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5.5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4.8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4.3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3.6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2.6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2.3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586"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45 eller </a:t>
                      </a:r>
                      <a:r>
                        <a:rPr lang="da-DK" sz="800" dirty="0" smtClean="0">
                          <a:effectLst/>
                          <a:latin typeface="+mj-lt"/>
                        </a:rPr>
                        <a:t>55%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9.8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6.9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5.6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4.4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3.7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3.1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2.6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2.3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2.1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586"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 smtClean="0">
                          <a:effectLst/>
                          <a:latin typeface="+mj-lt"/>
                        </a:rPr>
                        <a:t>50%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9.8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6.9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5.7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4.9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4.4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4.0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3.7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3.1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2.6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2.3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tc>
                  <a:txBody>
                    <a:bodyPr/>
                    <a:lstStyle>
                      <a:lvl1pPr marL="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2017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84033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76050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68068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6008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52102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44119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36135" algn="l" defTabSz="98403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  <a:latin typeface="+mj-lt"/>
                        </a:rPr>
                        <a:t>2.1</a:t>
                      </a:r>
                      <a:endParaRPr lang="da-DK" sz="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1418" marR="5141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3311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Kontakt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endParaRPr lang="en-US" dirty="0"/>
          </a:p>
        </p:txBody>
      </p:sp>
      <p:pic>
        <p:nvPicPr>
          <p:cNvPr id="37" name="Picture Placeholder 3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r="965"/>
          <a:stretch>
            <a:fillRect/>
          </a:stretch>
        </p:blipFill>
        <p:spPr/>
      </p:pic>
      <p:sp>
        <p:nvSpPr>
          <p:cNvPr id="31" name="Text Placeholder 17"/>
          <p:cNvSpPr txBox="1">
            <a:spLocks/>
          </p:cNvSpPr>
          <p:nvPr/>
        </p:nvSpPr>
        <p:spPr>
          <a:xfrm>
            <a:off x="482601" y="3151077"/>
            <a:ext cx="3092071" cy="287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latin typeface="+mn-lt"/>
              </a:rPr>
              <a:t>Simon Larsen</a:t>
            </a:r>
            <a:endParaRPr lang="en-US" sz="1200" b="1" dirty="0">
              <a:latin typeface="+mn-lt"/>
            </a:endParaRPr>
          </a:p>
        </p:txBody>
      </p:sp>
      <p:sp>
        <p:nvSpPr>
          <p:cNvPr id="32" name="Text Placeholder 18"/>
          <p:cNvSpPr txBox="1">
            <a:spLocks/>
          </p:cNvSpPr>
          <p:nvPr/>
        </p:nvSpPr>
        <p:spPr>
          <a:xfrm>
            <a:off x="482601" y="3462118"/>
            <a:ext cx="3095623" cy="516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+mn-lt"/>
              </a:rPr>
              <a:t>Research Consultant</a:t>
            </a:r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482601" y="3939510"/>
            <a:ext cx="3095624" cy="43624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da-DK" dirty="0" smtClean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  <a:hlinkClick r:id="rId3"/>
              </a:rPr>
              <a:t>simon.larsen@yougov.com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da-DK" dirty="0">
              <a:solidFill>
                <a:schemeClr val="bg1">
                  <a:lumMod val="50000"/>
                </a:schemeClr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a-DK" dirty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M: +45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2568 5112</a:t>
            </a:r>
            <a:endParaRPr lang="da-DK" dirty="0">
              <a:solidFill>
                <a:schemeClr val="bg1">
                  <a:lumMod val="50000"/>
                </a:schemeClr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482601" y="4635024"/>
            <a:ext cx="3095624" cy="43624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da-DK" dirty="0" err="1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YouGov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Denmark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A/S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/>
            </a:r>
            <a:br>
              <a:rPr lang="da-DK" dirty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lang="da-DK" dirty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Klosterstræde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9</a:t>
            </a:r>
            <a:br>
              <a:rPr lang="da-DK" dirty="0" smtClean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lang="da-DK" dirty="0" smtClean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1157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København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K</a:t>
            </a:r>
          </a:p>
          <a:p>
            <a:pPr algn="ctr">
              <a:spcAft>
                <a:spcPts val="600"/>
              </a:spcAft>
            </a:pPr>
            <a:r>
              <a:rPr lang="da-DK" dirty="0" smtClean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  <a:hlinkClick r:id="rId4"/>
              </a:rPr>
              <a:t>www.yougov.dk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da-DK" dirty="0">
              <a:solidFill>
                <a:schemeClr val="bg1">
                  <a:lumMod val="50000"/>
                </a:schemeClr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8188792" y="2527730"/>
            <a:ext cx="360000" cy="360000"/>
            <a:chOff x="8088749" y="2261916"/>
            <a:chExt cx="564894" cy="564894"/>
          </a:xfrm>
        </p:grpSpPr>
        <p:sp>
          <p:nvSpPr>
            <p:cNvPr id="40" name="Teardrop 39"/>
            <p:cNvSpPr/>
            <p:nvPr/>
          </p:nvSpPr>
          <p:spPr>
            <a:xfrm rot="8043641">
              <a:off x="8088749" y="2261916"/>
              <a:ext cx="564894" cy="564894"/>
            </a:xfrm>
            <a:prstGeom prst="teardrop">
              <a:avLst>
                <a:gd name="adj" fmla="val 12611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220269" y="2398617"/>
              <a:ext cx="307910" cy="2979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Placeholder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5062" y="1698687"/>
            <a:ext cx="1167148" cy="11671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204581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YouGov</a:t>
            </a:r>
            <a:r>
              <a:rPr lang="en-GB" dirty="0"/>
              <a:t> by the numbers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07362" y="4480061"/>
            <a:ext cx="1986614" cy="1279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21465" y="4480061"/>
            <a:ext cx="2694161" cy="1279918"/>
          </a:xfrm>
          <a:prstGeom prst="rect">
            <a:avLst/>
          </a:prstGeom>
          <a:solidFill>
            <a:srgbClr val="4D4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974" y="4480062"/>
            <a:ext cx="2694161" cy="1279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3624" y="4480061"/>
            <a:ext cx="3466249" cy="127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9102" y="1511111"/>
            <a:ext cx="5676524" cy="524878"/>
          </a:xfrm>
          <a:prstGeom prst="rect">
            <a:avLst/>
          </a:prstGeom>
          <a:solidFill>
            <a:srgbClr val="4D4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975" y="1511111"/>
            <a:ext cx="5676524" cy="1304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974" y="3008649"/>
            <a:ext cx="5676524" cy="1278391"/>
          </a:xfrm>
          <a:prstGeom prst="rect">
            <a:avLst/>
          </a:prstGeom>
          <a:solidFill>
            <a:srgbClr val="4D4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1174" y="2250011"/>
            <a:ext cx="2742802" cy="2084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1465" y="2209154"/>
            <a:ext cx="2694161" cy="20849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617" y="1573608"/>
            <a:ext cx="543191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5</a:t>
            </a:r>
            <a:r>
              <a:rPr lang="en-US" sz="60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,000,000</a:t>
            </a:r>
            <a:endParaRPr lang="en-US" sz="6000" b="1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617" y="2546245"/>
            <a:ext cx="540992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NUMBER OF PEOPLE WHO PARTICIPATE IN YOUGOV PANELS</a:t>
            </a:r>
          </a:p>
        </p:txBody>
      </p:sp>
      <p:sp>
        <p:nvSpPr>
          <p:cNvPr id="19" name="Freeform 186"/>
          <p:cNvSpPr>
            <a:spLocks noEditPoints="1"/>
          </p:cNvSpPr>
          <p:nvPr/>
        </p:nvSpPr>
        <p:spPr bwMode="auto">
          <a:xfrm>
            <a:off x="4819160" y="1694018"/>
            <a:ext cx="928497" cy="836311"/>
          </a:xfrm>
          <a:custGeom>
            <a:avLst/>
            <a:gdLst>
              <a:gd name="T0" fmla="*/ 91 w 150"/>
              <a:gd name="T1" fmla="*/ 22 h 126"/>
              <a:gd name="T2" fmla="*/ 103 w 150"/>
              <a:gd name="T3" fmla="*/ 42 h 126"/>
              <a:gd name="T4" fmla="*/ 113 w 150"/>
              <a:gd name="T5" fmla="*/ 44 h 126"/>
              <a:gd name="T6" fmla="*/ 135 w 150"/>
              <a:gd name="T7" fmla="*/ 22 h 126"/>
              <a:gd name="T8" fmla="*/ 113 w 150"/>
              <a:gd name="T9" fmla="*/ 0 h 126"/>
              <a:gd name="T10" fmla="*/ 91 w 150"/>
              <a:gd name="T11" fmla="*/ 22 h 126"/>
              <a:gd name="T12" fmla="*/ 76 w 150"/>
              <a:gd name="T13" fmla="*/ 67 h 126"/>
              <a:gd name="T14" fmla="*/ 98 w 150"/>
              <a:gd name="T15" fmla="*/ 45 h 126"/>
              <a:gd name="T16" fmla="*/ 76 w 150"/>
              <a:gd name="T17" fmla="*/ 23 h 126"/>
              <a:gd name="T18" fmla="*/ 54 w 150"/>
              <a:gd name="T19" fmla="*/ 45 h 126"/>
              <a:gd name="T20" fmla="*/ 76 w 150"/>
              <a:gd name="T21" fmla="*/ 67 h 126"/>
              <a:gd name="T22" fmla="*/ 85 w 150"/>
              <a:gd name="T23" fmla="*/ 68 h 126"/>
              <a:gd name="T24" fmla="*/ 67 w 150"/>
              <a:gd name="T25" fmla="*/ 68 h 126"/>
              <a:gd name="T26" fmla="*/ 39 w 150"/>
              <a:gd name="T27" fmla="*/ 97 h 126"/>
              <a:gd name="T28" fmla="*/ 39 w 150"/>
              <a:gd name="T29" fmla="*/ 119 h 126"/>
              <a:gd name="T30" fmla="*/ 39 w 150"/>
              <a:gd name="T31" fmla="*/ 120 h 126"/>
              <a:gd name="T32" fmla="*/ 40 w 150"/>
              <a:gd name="T33" fmla="*/ 120 h 126"/>
              <a:gd name="T34" fmla="*/ 79 w 150"/>
              <a:gd name="T35" fmla="*/ 126 h 126"/>
              <a:gd name="T36" fmla="*/ 112 w 150"/>
              <a:gd name="T37" fmla="*/ 120 h 126"/>
              <a:gd name="T38" fmla="*/ 113 w 150"/>
              <a:gd name="T39" fmla="*/ 119 h 126"/>
              <a:gd name="T40" fmla="*/ 114 w 150"/>
              <a:gd name="T41" fmla="*/ 119 h 126"/>
              <a:gd name="T42" fmla="*/ 114 w 150"/>
              <a:gd name="T43" fmla="*/ 97 h 126"/>
              <a:gd name="T44" fmla="*/ 85 w 150"/>
              <a:gd name="T45" fmla="*/ 68 h 126"/>
              <a:gd name="T46" fmla="*/ 122 w 150"/>
              <a:gd name="T47" fmla="*/ 46 h 126"/>
              <a:gd name="T48" fmla="*/ 103 w 150"/>
              <a:gd name="T49" fmla="*/ 46 h 126"/>
              <a:gd name="T50" fmla="*/ 95 w 150"/>
              <a:gd name="T51" fmla="*/ 65 h 126"/>
              <a:gd name="T52" fmla="*/ 119 w 150"/>
              <a:gd name="T53" fmla="*/ 97 h 126"/>
              <a:gd name="T54" fmla="*/ 119 w 150"/>
              <a:gd name="T55" fmla="*/ 104 h 126"/>
              <a:gd name="T56" fmla="*/ 148 w 150"/>
              <a:gd name="T57" fmla="*/ 97 h 126"/>
              <a:gd name="T58" fmla="*/ 150 w 150"/>
              <a:gd name="T59" fmla="*/ 97 h 126"/>
              <a:gd name="T60" fmla="*/ 150 w 150"/>
              <a:gd name="T61" fmla="*/ 97 h 126"/>
              <a:gd name="T62" fmla="*/ 150 w 150"/>
              <a:gd name="T63" fmla="*/ 74 h 126"/>
              <a:gd name="T64" fmla="*/ 122 w 150"/>
              <a:gd name="T65" fmla="*/ 46 h 126"/>
              <a:gd name="T66" fmla="*/ 38 w 150"/>
              <a:gd name="T67" fmla="*/ 44 h 126"/>
              <a:gd name="T68" fmla="*/ 49 w 150"/>
              <a:gd name="T69" fmla="*/ 41 h 126"/>
              <a:gd name="T70" fmla="*/ 60 w 150"/>
              <a:gd name="T71" fmla="*/ 24 h 126"/>
              <a:gd name="T72" fmla="*/ 60 w 150"/>
              <a:gd name="T73" fmla="*/ 22 h 126"/>
              <a:gd name="T74" fmla="*/ 38 w 150"/>
              <a:gd name="T75" fmla="*/ 0 h 126"/>
              <a:gd name="T76" fmla="*/ 16 w 150"/>
              <a:gd name="T77" fmla="*/ 22 h 126"/>
              <a:gd name="T78" fmla="*/ 38 w 150"/>
              <a:gd name="T79" fmla="*/ 44 h 126"/>
              <a:gd name="T80" fmla="*/ 57 w 150"/>
              <a:gd name="T81" fmla="*/ 65 h 126"/>
              <a:gd name="T82" fmla="*/ 49 w 150"/>
              <a:gd name="T83" fmla="*/ 46 h 126"/>
              <a:gd name="T84" fmla="*/ 47 w 150"/>
              <a:gd name="T85" fmla="*/ 46 h 126"/>
              <a:gd name="T86" fmla="*/ 28 w 150"/>
              <a:gd name="T87" fmla="*/ 46 h 126"/>
              <a:gd name="T88" fmla="*/ 0 w 150"/>
              <a:gd name="T89" fmla="*/ 74 h 126"/>
              <a:gd name="T90" fmla="*/ 0 w 150"/>
              <a:gd name="T91" fmla="*/ 97 h 126"/>
              <a:gd name="T92" fmla="*/ 0 w 150"/>
              <a:gd name="T93" fmla="*/ 97 h 126"/>
              <a:gd name="T94" fmla="*/ 2 w 150"/>
              <a:gd name="T95" fmla="*/ 98 h 126"/>
              <a:gd name="T96" fmla="*/ 33 w 150"/>
              <a:gd name="T97" fmla="*/ 103 h 126"/>
              <a:gd name="T98" fmla="*/ 33 w 150"/>
              <a:gd name="T99" fmla="*/ 97 h 126"/>
              <a:gd name="T100" fmla="*/ 57 w 150"/>
              <a:gd name="T101" fmla="*/ 65 h 126"/>
              <a:gd name="T102" fmla="*/ 57 w 150"/>
              <a:gd name="T103" fmla="*/ 65 h 126"/>
              <a:gd name="T104" fmla="*/ 57 w 150"/>
              <a:gd name="T105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26">
                <a:moveTo>
                  <a:pt x="91" y="22"/>
                </a:moveTo>
                <a:cubicBezTo>
                  <a:pt x="97" y="26"/>
                  <a:pt x="102" y="34"/>
                  <a:pt x="103" y="42"/>
                </a:cubicBezTo>
                <a:cubicBezTo>
                  <a:pt x="106" y="43"/>
                  <a:pt x="109" y="44"/>
                  <a:pt x="113" y="44"/>
                </a:cubicBezTo>
                <a:cubicBezTo>
                  <a:pt x="125" y="44"/>
                  <a:pt x="135" y="34"/>
                  <a:pt x="135" y="22"/>
                </a:cubicBezTo>
                <a:cubicBezTo>
                  <a:pt x="135" y="10"/>
                  <a:pt x="125" y="0"/>
                  <a:pt x="113" y="0"/>
                </a:cubicBezTo>
                <a:cubicBezTo>
                  <a:pt x="101" y="0"/>
                  <a:pt x="91" y="10"/>
                  <a:pt x="91" y="22"/>
                </a:cubicBezTo>
                <a:close/>
                <a:moveTo>
                  <a:pt x="76" y="67"/>
                </a:moveTo>
                <a:cubicBezTo>
                  <a:pt x="88" y="67"/>
                  <a:pt x="98" y="57"/>
                  <a:pt x="98" y="45"/>
                </a:cubicBezTo>
                <a:cubicBezTo>
                  <a:pt x="98" y="33"/>
                  <a:pt x="88" y="23"/>
                  <a:pt x="76" y="23"/>
                </a:cubicBezTo>
                <a:cubicBezTo>
                  <a:pt x="64" y="23"/>
                  <a:pt x="54" y="33"/>
                  <a:pt x="54" y="45"/>
                </a:cubicBezTo>
                <a:cubicBezTo>
                  <a:pt x="54" y="57"/>
                  <a:pt x="64" y="67"/>
                  <a:pt x="76" y="67"/>
                </a:cubicBezTo>
                <a:close/>
                <a:moveTo>
                  <a:pt x="85" y="68"/>
                </a:moveTo>
                <a:cubicBezTo>
                  <a:pt x="67" y="68"/>
                  <a:pt x="67" y="68"/>
                  <a:pt x="67" y="68"/>
                </a:cubicBezTo>
                <a:cubicBezTo>
                  <a:pt x="51" y="68"/>
                  <a:pt x="39" y="81"/>
                  <a:pt x="39" y="97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5" y="125"/>
                  <a:pt x="68" y="126"/>
                  <a:pt x="79" y="126"/>
                </a:cubicBezTo>
                <a:cubicBezTo>
                  <a:pt x="99" y="126"/>
                  <a:pt x="111" y="120"/>
                  <a:pt x="112" y="12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81"/>
                  <a:pt x="101" y="68"/>
                  <a:pt x="85" y="68"/>
                </a:cubicBezTo>
                <a:close/>
                <a:moveTo>
                  <a:pt x="122" y="46"/>
                </a:moveTo>
                <a:cubicBezTo>
                  <a:pt x="103" y="46"/>
                  <a:pt x="103" y="46"/>
                  <a:pt x="103" y="46"/>
                </a:cubicBezTo>
                <a:cubicBezTo>
                  <a:pt x="103" y="53"/>
                  <a:pt x="100" y="60"/>
                  <a:pt x="95" y="65"/>
                </a:cubicBezTo>
                <a:cubicBezTo>
                  <a:pt x="109" y="69"/>
                  <a:pt x="119" y="81"/>
                  <a:pt x="119" y="97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37" y="103"/>
                  <a:pt x="148" y="98"/>
                  <a:pt x="148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58"/>
                  <a:pt x="137" y="46"/>
                  <a:pt x="122" y="46"/>
                </a:cubicBezTo>
                <a:close/>
                <a:moveTo>
                  <a:pt x="38" y="44"/>
                </a:moveTo>
                <a:cubicBezTo>
                  <a:pt x="42" y="44"/>
                  <a:pt x="46" y="43"/>
                  <a:pt x="49" y="41"/>
                </a:cubicBezTo>
                <a:cubicBezTo>
                  <a:pt x="50" y="34"/>
                  <a:pt x="54" y="28"/>
                  <a:pt x="60" y="24"/>
                </a:cubicBezTo>
                <a:cubicBezTo>
                  <a:pt x="60" y="23"/>
                  <a:pt x="60" y="23"/>
                  <a:pt x="60" y="22"/>
                </a:cubicBezTo>
                <a:cubicBezTo>
                  <a:pt x="60" y="10"/>
                  <a:pt x="50" y="0"/>
                  <a:pt x="38" y="0"/>
                </a:cubicBezTo>
                <a:cubicBezTo>
                  <a:pt x="25" y="0"/>
                  <a:pt x="16" y="10"/>
                  <a:pt x="16" y="22"/>
                </a:cubicBezTo>
                <a:cubicBezTo>
                  <a:pt x="16" y="34"/>
                  <a:pt x="25" y="44"/>
                  <a:pt x="38" y="44"/>
                </a:cubicBezTo>
                <a:close/>
                <a:moveTo>
                  <a:pt x="57" y="65"/>
                </a:moveTo>
                <a:cubicBezTo>
                  <a:pt x="52" y="60"/>
                  <a:pt x="49" y="53"/>
                  <a:pt x="49" y="46"/>
                </a:cubicBezTo>
                <a:cubicBezTo>
                  <a:pt x="48" y="46"/>
                  <a:pt x="48" y="46"/>
                  <a:pt x="47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13" y="46"/>
                  <a:pt x="0" y="58"/>
                  <a:pt x="0" y="7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98"/>
                  <a:pt x="2" y="98"/>
                  <a:pt x="2" y="98"/>
                </a:cubicBezTo>
                <a:cubicBezTo>
                  <a:pt x="14" y="101"/>
                  <a:pt x="24" y="103"/>
                  <a:pt x="33" y="103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1"/>
                  <a:pt x="44" y="69"/>
                  <a:pt x="57" y="65"/>
                </a:cubicBezTo>
                <a:close/>
                <a:moveTo>
                  <a:pt x="57" y="65"/>
                </a:moveTo>
                <a:cubicBezTo>
                  <a:pt x="57" y="65"/>
                  <a:pt x="57" y="65"/>
                  <a:pt x="57" y="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9336" y="1481162"/>
            <a:ext cx="178533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2000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3300" y="1679213"/>
            <a:ext cx="2705101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YOUGOV FOUNDED IN UK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0710" y="2332497"/>
            <a:ext cx="92808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30</a:t>
            </a:r>
            <a:endParaRPr lang="en-US" sz="6000" b="1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0711" y="3330534"/>
            <a:ext cx="168055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NUMBER OF YOUGOV OFFICES WORLDWIDE</a:t>
            </a:r>
          </a:p>
        </p:txBody>
      </p:sp>
      <p:sp>
        <p:nvSpPr>
          <p:cNvPr id="24" name="Freeform 133"/>
          <p:cNvSpPr>
            <a:spLocks noEditPoints="1"/>
          </p:cNvSpPr>
          <p:nvPr/>
        </p:nvSpPr>
        <p:spPr bwMode="auto">
          <a:xfrm>
            <a:off x="8041269" y="2354035"/>
            <a:ext cx="679903" cy="741548"/>
          </a:xfrm>
          <a:custGeom>
            <a:avLst/>
            <a:gdLst>
              <a:gd name="T0" fmla="*/ 120 w 159"/>
              <a:gd name="T1" fmla="*/ 23 h 173"/>
              <a:gd name="T2" fmla="*/ 108 w 159"/>
              <a:gd name="T3" fmla="*/ 22 h 173"/>
              <a:gd name="T4" fmla="*/ 112 w 159"/>
              <a:gd name="T5" fmla="*/ 28 h 173"/>
              <a:gd name="T6" fmla="*/ 103 w 159"/>
              <a:gd name="T7" fmla="*/ 26 h 173"/>
              <a:gd name="T8" fmla="*/ 93 w 159"/>
              <a:gd name="T9" fmla="*/ 39 h 173"/>
              <a:gd name="T10" fmla="*/ 94 w 159"/>
              <a:gd name="T11" fmla="*/ 28 h 173"/>
              <a:gd name="T12" fmla="*/ 102 w 159"/>
              <a:gd name="T13" fmla="*/ 13 h 173"/>
              <a:gd name="T14" fmla="*/ 92 w 159"/>
              <a:gd name="T15" fmla="*/ 8 h 173"/>
              <a:gd name="T16" fmla="*/ 10 w 159"/>
              <a:gd name="T17" fmla="*/ 48 h 173"/>
              <a:gd name="T18" fmla="*/ 15 w 159"/>
              <a:gd name="T19" fmla="*/ 47 h 173"/>
              <a:gd name="T20" fmla="*/ 20 w 159"/>
              <a:gd name="T21" fmla="*/ 40 h 173"/>
              <a:gd name="T22" fmla="*/ 23 w 159"/>
              <a:gd name="T23" fmla="*/ 44 h 173"/>
              <a:gd name="T24" fmla="*/ 27 w 159"/>
              <a:gd name="T25" fmla="*/ 35 h 173"/>
              <a:gd name="T26" fmla="*/ 34 w 159"/>
              <a:gd name="T27" fmla="*/ 32 h 173"/>
              <a:gd name="T28" fmla="*/ 52 w 159"/>
              <a:gd name="T29" fmla="*/ 27 h 173"/>
              <a:gd name="T30" fmla="*/ 45 w 159"/>
              <a:gd name="T31" fmla="*/ 30 h 173"/>
              <a:gd name="T32" fmla="*/ 37 w 159"/>
              <a:gd name="T33" fmla="*/ 36 h 173"/>
              <a:gd name="T34" fmla="*/ 36 w 159"/>
              <a:gd name="T35" fmla="*/ 41 h 173"/>
              <a:gd name="T36" fmla="*/ 31 w 159"/>
              <a:gd name="T37" fmla="*/ 52 h 173"/>
              <a:gd name="T38" fmla="*/ 39 w 159"/>
              <a:gd name="T39" fmla="*/ 42 h 173"/>
              <a:gd name="T40" fmla="*/ 53 w 159"/>
              <a:gd name="T41" fmla="*/ 40 h 173"/>
              <a:gd name="T42" fmla="*/ 57 w 159"/>
              <a:gd name="T43" fmla="*/ 45 h 173"/>
              <a:gd name="T44" fmla="*/ 59 w 159"/>
              <a:gd name="T45" fmla="*/ 47 h 173"/>
              <a:gd name="T46" fmla="*/ 54 w 159"/>
              <a:gd name="T47" fmla="*/ 45 h 173"/>
              <a:gd name="T48" fmla="*/ 50 w 159"/>
              <a:gd name="T49" fmla="*/ 48 h 173"/>
              <a:gd name="T50" fmla="*/ 51 w 159"/>
              <a:gd name="T51" fmla="*/ 50 h 173"/>
              <a:gd name="T52" fmla="*/ 48 w 159"/>
              <a:gd name="T53" fmla="*/ 57 h 173"/>
              <a:gd name="T54" fmla="*/ 43 w 159"/>
              <a:gd name="T55" fmla="*/ 84 h 173"/>
              <a:gd name="T56" fmla="*/ 28 w 159"/>
              <a:gd name="T57" fmla="*/ 99 h 173"/>
              <a:gd name="T58" fmla="*/ 44 w 159"/>
              <a:gd name="T59" fmla="*/ 96 h 173"/>
              <a:gd name="T60" fmla="*/ 66 w 159"/>
              <a:gd name="T61" fmla="*/ 91 h 173"/>
              <a:gd name="T62" fmla="*/ 83 w 159"/>
              <a:gd name="T63" fmla="*/ 94 h 173"/>
              <a:gd name="T64" fmla="*/ 103 w 159"/>
              <a:gd name="T65" fmla="*/ 93 h 173"/>
              <a:gd name="T66" fmla="*/ 101 w 159"/>
              <a:gd name="T67" fmla="*/ 117 h 173"/>
              <a:gd name="T68" fmla="*/ 98 w 159"/>
              <a:gd name="T69" fmla="*/ 138 h 173"/>
              <a:gd name="T70" fmla="*/ 105 w 159"/>
              <a:gd name="T71" fmla="*/ 142 h 173"/>
              <a:gd name="T72" fmla="*/ 107 w 159"/>
              <a:gd name="T73" fmla="*/ 152 h 173"/>
              <a:gd name="T74" fmla="*/ 83 w 159"/>
              <a:gd name="T75" fmla="*/ 134 h 173"/>
              <a:gd name="T76" fmla="*/ 56 w 159"/>
              <a:gd name="T77" fmla="*/ 114 h 173"/>
              <a:gd name="T78" fmla="*/ 37 w 159"/>
              <a:gd name="T79" fmla="*/ 103 h 173"/>
              <a:gd name="T80" fmla="*/ 21 w 159"/>
              <a:gd name="T81" fmla="*/ 104 h 173"/>
              <a:gd name="T82" fmla="*/ 17 w 159"/>
              <a:gd name="T83" fmla="*/ 102 h 173"/>
              <a:gd name="T84" fmla="*/ 0 w 159"/>
              <a:gd name="T85" fmla="*/ 93 h 173"/>
              <a:gd name="T86" fmla="*/ 154 w 159"/>
              <a:gd name="T87" fmla="*/ 90 h 173"/>
              <a:gd name="T88" fmla="*/ 131 w 159"/>
              <a:gd name="T89" fmla="*/ 67 h 173"/>
              <a:gd name="T90" fmla="*/ 112 w 159"/>
              <a:gd name="T91" fmla="*/ 70 h 173"/>
              <a:gd name="T92" fmla="*/ 95 w 159"/>
              <a:gd name="T93" fmla="*/ 59 h 173"/>
              <a:gd name="T94" fmla="*/ 97 w 159"/>
              <a:gd name="T95" fmla="*/ 39 h 173"/>
              <a:gd name="T96" fmla="*/ 121 w 159"/>
              <a:gd name="T97" fmla="*/ 32 h 173"/>
              <a:gd name="T98" fmla="*/ 134 w 159"/>
              <a:gd name="T99" fmla="*/ 23 h 173"/>
              <a:gd name="T100" fmla="*/ 91 w 159"/>
              <a:gd name="T101" fmla="*/ 19 h 173"/>
              <a:gd name="T102" fmla="*/ 89 w 159"/>
              <a:gd name="T103" fmla="*/ 22 h 173"/>
              <a:gd name="T104" fmla="*/ 84 w 159"/>
              <a:gd name="T105" fmla="*/ 25 h 173"/>
              <a:gd name="T106" fmla="*/ 85 w 159"/>
              <a:gd name="T107" fmla="*/ 26 h 173"/>
              <a:gd name="T108" fmla="*/ 51 w 159"/>
              <a:gd name="T109" fmla="*/ 55 h 173"/>
              <a:gd name="T110" fmla="*/ 53 w 159"/>
              <a:gd name="T111" fmla="*/ 54 h 173"/>
              <a:gd name="T112" fmla="*/ 54 w 159"/>
              <a:gd name="T113" fmla="*/ 5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9" h="173">
                <a:moveTo>
                  <a:pt x="129" y="19"/>
                </a:moveTo>
                <a:cubicBezTo>
                  <a:pt x="125" y="21"/>
                  <a:pt x="125" y="21"/>
                  <a:pt x="125" y="21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5" y="39"/>
                  <a:pt x="95" y="39"/>
                  <a:pt x="95" y="39"/>
                </a:cubicBezTo>
                <a:cubicBezTo>
                  <a:pt x="93" y="39"/>
                  <a:pt x="93" y="39"/>
                  <a:pt x="93" y="39"/>
                </a:cubicBezTo>
                <a:cubicBezTo>
                  <a:pt x="90" y="36"/>
                  <a:pt x="90" y="36"/>
                  <a:pt x="90" y="36"/>
                </a:cubicBezTo>
                <a:cubicBezTo>
                  <a:pt x="89" y="33"/>
                  <a:pt x="89" y="33"/>
                  <a:pt x="89" y="33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9"/>
                  <a:pt x="96" y="29"/>
                  <a:pt x="96" y="29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8"/>
                  <a:pt x="94" y="28"/>
                  <a:pt x="94" y="28"/>
                </a:cubicBezTo>
                <a:cubicBezTo>
                  <a:pt x="92" y="24"/>
                  <a:pt x="92" y="24"/>
                  <a:pt x="92" y="24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17"/>
                  <a:pt x="96" y="17"/>
                  <a:pt x="96" y="17"/>
                </a:cubicBezTo>
                <a:cubicBezTo>
                  <a:pt x="98" y="15"/>
                  <a:pt x="98" y="15"/>
                  <a:pt x="98" y="15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99" y="10"/>
                  <a:pt x="99" y="10"/>
                  <a:pt x="99" y="10"/>
                </a:cubicBezTo>
                <a:cubicBezTo>
                  <a:pt x="97" y="13"/>
                  <a:pt x="97" y="13"/>
                  <a:pt x="97" y="13"/>
                </a:cubicBezTo>
                <a:cubicBezTo>
                  <a:pt x="95" y="11"/>
                  <a:pt x="95" y="11"/>
                  <a:pt x="95" y="11"/>
                </a:cubicBezTo>
                <a:cubicBezTo>
                  <a:pt x="93" y="12"/>
                  <a:pt x="93" y="12"/>
                  <a:pt x="93" y="12"/>
                </a:cubicBezTo>
                <a:cubicBezTo>
                  <a:pt x="91" y="10"/>
                  <a:pt x="91" y="10"/>
                  <a:pt x="91" y="10"/>
                </a:cubicBezTo>
                <a:cubicBezTo>
                  <a:pt x="92" y="8"/>
                  <a:pt x="92" y="8"/>
                  <a:pt x="92" y="8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3"/>
                  <a:pt x="94" y="3"/>
                  <a:pt x="94" y="3"/>
                </a:cubicBezTo>
                <a:cubicBezTo>
                  <a:pt x="76" y="0"/>
                  <a:pt x="56" y="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24" y="22"/>
                  <a:pt x="13" y="35"/>
                  <a:pt x="6" y="50"/>
                </a:cubicBezTo>
                <a:cubicBezTo>
                  <a:pt x="10" y="48"/>
                  <a:pt x="10" y="48"/>
                  <a:pt x="10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5" y="47"/>
                  <a:pt x="15" y="47"/>
                  <a:pt x="15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21" y="45"/>
                  <a:pt x="21" y="45"/>
                  <a:pt x="21" y="45"/>
                </a:cubicBezTo>
                <a:cubicBezTo>
                  <a:pt x="19" y="44"/>
                  <a:pt x="19" y="44"/>
                  <a:pt x="19" y="44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5"/>
                  <a:pt x="15" y="45"/>
                  <a:pt x="15" y="45"/>
                </a:cubicBezTo>
                <a:cubicBezTo>
                  <a:pt x="14" y="44"/>
                  <a:pt x="14" y="44"/>
                  <a:pt x="14" y="44"/>
                </a:cubicBezTo>
                <a:cubicBezTo>
                  <a:pt x="11" y="46"/>
                  <a:pt x="11" y="46"/>
                  <a:pt x="11" y="46"/>
                </a:cubicBezTo>
                <a:cubicBezTo>
                  <a:pt x="13" y="41"/>
                  <a:pt x="13" y="41"/>
                  <a:pt x="13" y="41"/>
                </a:cubicBezTo>
                <a:cubicBezTo>
                  <a:pt x="17" y="39"/>
                  <a:pt x="17" y="39"/>
                  <a:pt x="17" y="39"/>
                </a:cubicBezTo>
                <a:cubicBezTo>
                  <a:pt x="20" y="40"/>
                  <a:pt x="20" y="40"/>
                  <a:pt x="20" y="40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6"/>
                  <a:pt x="24" y="36"/>
                  <a:pt x="24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1" y="42"/>
                  <a:pt x="21" y="41"/>
                </a:cubicBezTo>
                <a:cubicBezTo>
                  <a:pt x="22" y="41"/>
                  <a:pt x="23" y="44"/>
                  <a:pt x="23" y="44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0"/>
                  <a:pt x="27" y="40"/>
                  <a:pt x="27" y="40"/>
                </a:cubicBezTo>
                <a:cubicBezTo>
                  <a:pt x="30" y="38"/>
                  <a:pt x="30" y="38"/>
                  <a:pt x="30" y="38"/>
                </a:cubicBezTo>
                <a:cubicBezTo>
                  <a:pt x="29" y="36"/>
                  <a:pt x="29" y="36"/>
                  <a:pt x="29" y="36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5"/>
                  <a:pt x="27" y="35"/>
                  <a:pt x="27" y="35"/>
                </a:cubicBezTo>
                <a:cubicBezTo>
                  <a:pt x="28" y="33"/>
                  <a:pt x="28" y="33"/>
                  <a:pt x="28" y="33"/>
                </a:cubicBezTo>
                <a:cubicBezTo>
                  <a:pt x="33" y="31"/>
                  <a:pt x="33" y="31"/>
                  <a:pt x="33" y="31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6"/>
                  <a:pt x="33" y="36"/>
                  <a:pt x="33" y="36"/>
                </a:cubicBezTo>
                <a:cubicBezTo>
                  <a:pt x="36" y="35"/>
                  <a:pt x="36" y="35"/>
                  <a:pt x="36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29"/>
                  <a:pt x="36" y="29"/>
                  <a:pt x="36" y="29"/>
                </a:cubicBezTo>
                <a:cubicBezTo>
                  <a:pt x="40" y="26"/>
                  <a:pt x="40" y="26"/>
                  <a:pt x="40" y="26"/>
                </a:cubicBezTo>
                <a:cubicBezTo>
                  <a:pt x="46" y="25"/>
                  <a:pt x="46" y="25"/>
                  <a:pt x="46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9" y="27"/>
                  <a:pt x="49" y="27"/>
                  <a:pt x="49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9"/>
                  <a:pt x="52" y="29"/>
                  <a:pt x="52" y="29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4"/>
                  <a:pt x="49" y="34"/>
                  <a:pt x="49" y="34"/>
                </a:cubicBezTo>
                <a:cubicBezTo>
                  <a:pt x="42" y="36"/>
                  <a:pt x="42" y="36"/>
                  <a:pt x="42" y="36"/>
                </a:cubicBezTo>
                <a:cubicBezTo>
                  <a:pt x="45" y="30"/>
                  <a:pt x="45" y="30"/>
                  <a:pt x="45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7" y="36"/>
                  <a:pt x="37" y="36"/>
                  <a:pt x="37" y="36"/>
                </a:cubicBezTo>
                <a:cubicBezTo>
                  <a:pt x="35" y="37"/>
                  <a:pt x="35" y="37"/>
                  <a:pt x="35" y="37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9"/>
                  <a:pt x="37" y="39"/>
                  <a:pt x="37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2"/>
                  <a:pt x="35" y="42"/>
                  <a:pt x="35" y="42"/>
                </a:cubicBezTo>
                <a:cubicBezTo>
                  <a:pt x="33" y="40"/>
                  <a:pt x="33" y="40"/>
                  <a:pt x="33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27" y="50"/>
                  <a:pt x="27" y="50"/>
                  <a:pt x="27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5"/>
                  <a:pt x="37" y="55"/>
                  <a:pt x="37" y="55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0"/>
                  <a:pt x="38" y="50"/>
                  <a:pt x="38" y="50"/>
                </a:cubicBezTo>
                <a:cubicBezTo>
                  <a:pt x="41" y="46"/>
                  <a:pt x="41" y="46"/>
                  <a:pt x="41" y="4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9"/>
                  <a:pt x="40" y="39"/>
                  <a:pt x="40" y="39"/>
                </a:cubicBezTo>
                <a:cubicBezTo>
                  <a:pt x="45" y="37"/>
                  <a:pt x="45" y="37"/>
                  <a:pt x="45" y="37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40"/>
                  <a:pt x="53" y="40"/>
                  <a:pt x="53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62" y="46"/>
                  <a:pt x="62" y="46"/>
                  <a:pt x="62" y="46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6" y="46"/>
                  <a:pt x="56" y="46"/>
                  <a:pt x="56" y="46"/>
                </a:cubicBezTo>
                <a:cubicBezTo>
                  <a:pt x="55" y="44"/>
                  <a:pt x="55" y="44"/>
                  <a:pt x="55" y="44"/>
                </a:cubicBezTo>
                <a:cubicBezTo>
                  <a:pt x="54" y="45"/>
                  <a:pt x="54" y="45"/>
                  <a:pt x="54" y="45"/>
                </a:cubicBezTo>
                <a:cubicBezTo>
                  <a:pt x="54" y="46"/>
                  <a:pt x="54" y="46"/>
                  <a:pt x="54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48" y="49"/>
                  <a:pt x="48" y="49"/>
                  <a:pt x="48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1"/>
                  <a:pt x="48" y="51"/>
                  <a:pt x="48" y="51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5" y="62"/>
                  <a:pt x="45" y="62"/>
                  <a:pt x="45" y="62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71"/>
                  <a:pt x="44" y="71"/>
                  <a:pt x="44" y="71"/>
                </a:cubicBezTo>
                <a:cubicBezTo>
                  <a:pt x="41" y="76"/>
                  <a:pt x="41" y="76"/>
                  <a:pt x="41" y="76"/>
                </a:cubicBezTo>
                <a:cubicBezTo>
                  <a:pt x="40" y="80"/>
                  <a:pt x="40" y="80"/>
                  <a:pt x="40" y="80"/>
                </a:cubicBezTo>
                <a:cubicBezTo>
                  <a:pt x="43" y="84"/>
                  <a:pt x="43" y="84"/>
                  <a:pt x="43" y="84"/>
                </a:cubicBezTo>
                <a:cubicBezTo>
                  <a:pt x="39" y="84"/>
                  <a:pt x="39" y="84"/>
                  <a:pt x="39" y="84"/>
                </a:cubicBezTo>
                <a:cubicBezTo>
                  <a:pt x="38" y="82"/>
                  <a:pt x="38" y="82"/>
                  <a:pt x="38" y="82"/>
                </a:cubicBezTo>
                <a:cubicBezTo>
                  <a:pt x="30" y="87"/>
                  <a:pt x="30" y="87"/>
                  <a:pt x="30" y="87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6"/>
                  <a:pt x="27" y="96"/>
                  <a:pt x="27" y="96"/>
                </a:cubicBezTo>
                <a:cubicBezTo>
                  <a:pt x="28" y="99"/>
                  <a:pt x="28" y="99"/>
                  <a:pt x="28" y="99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4" y="99"/>
                  <a:pt x="34" y="99"/>
                  <a:pt x="34" y="99"/>
                </a:cubicBezTo>
                <a:cubicBezTo>
                  <a:pt x="37" y="92"/>
                  <a:pt x="37" y="92"/>
                  <a:pt x="37" y="92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8"/>
                  <a:pt x="39" y="98"/>
                  <a:pt x="39" y="98"/>
                </a:cubicBezTo>
                <a:cubicBezTo>
                  <a:pt x="44" y="96"/>
                  <a:pt x="44" y="96"/>
                  <a:pt x="44" y="96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5" y="94"/>
                  <a:pt x="55" y="94"/>
                  <a:pt x="55" y="94"/>
                </a:cubicBezTo>
                <a:cubicBezTo>
                  <a:pt x="59" y="92"/>
                  <a:pt x="59" y="92"/>
                  <a:pt x="59" y="92"/>
                </a:cubicBezTo>
                <a:cubicBezTo>
                  <a:pt x="62" y="93"/>
                  <a:pt x="62" y="93"/>
                  <a:pt x="62" y="93"/>
                </a:cubicBezTo>
                <a:cubicBezTo>
                  <a:pt x="66" y="91"/>
                  <a:pt x="66" y="91"/>
                  <a:pt x="66" y="91"/>
                </a:cubicBezTo>
                <a:cubicBezTo>
                  <a:pt x="65" y="89"/>
                  <a:pt x="65" y="89"/>
                  <a:pt x="65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3" y="91"/>
                  <a:pt x="73" y="91"/>
                  <a:pt x="73" y="91"/>
                </a:cubicBezTo>
                <a:cubicBezTo>
                  <a:pt x="78" y="89"/>
                  <a:pt x="78" y="89"/>
                  <a:pt x="78" y="89"/>
                </a:cubicBezTo>
                <a:cubicBezTo>
                  <a:pt x="81" y="91"/>
                  <a:pt x="81" y="91"/>
                  <a:pt x="81" y="91"/>
                </a:cubicBezTo>
                <a:cubicBezTo>
                  <a:pt x="83" y="94"/>
                  <a:pt x="83" y="94"/>
                  <a:pt x="83" y="94"/>
                </a:cubicBezTo>
                <a:cubicBezTo>
                  <a:pt x="87" y="93"/>
                  <a:pt x="87" y="93"/>
                  <a:pt x="87" y="93"/>
                </a:cubicBezTo>
                <a:cubicBezTo>
                  <a:pt x="89" y="93"/>
                  <a:pt x="89" y="93"/>
                  <a:pt x="89" y="93"/>
                </a:cubicBezTo>
                <a:cubicBezTo>
                  <a:pt x="95" y="89"/>
                  <a:pt x="95" y="89"/>
                  <a:pt x="95" y="89"/>
                </a:cubicBezTo>
                <a:cubicBezTo>
                  <a:pt x="99" y="91"/>
                  <a:pt x="99" y="91"/>
                  <a:pt x="99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5" y="142"/>
                  <a:pt x="105" y="142"/>
                  <a:pt x="105" y="142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94" y="147"/>
                  <a:pt x="94" y="147"/>
                  <a:pt x="94" y="147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76" y="122"/>
                  <a:pt x="76" y="122"/>
                  <a:pt x="76" y="122"/>
                </a:cubicBezTo>
                <a:cubicBezTo>
                  <a:pt x="76" y="122"/>
                  <a:pt x="71" y="122"/>
                  <a:pt x="70" y="122"/>
                </a:cubicBezTo>
                <a:cubicBezTo>
                  <a:pt x="70" y="122"/>
                  <a:pt x="68" y="122"/>
                  <a:pt x="68" y="122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56" y="114"/>
                  <a:pt x="56" y="114"/>
                  <a:pt x="56" y="114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14" y="98"/>
                  <a:pt x="14" y="98"/>
                  <a:pt x="14" y="98"/>
                </a:cubicBezTo>
                <a:cubicBezTo>
                  <a:pt x="11" y="95"/>
                  <a:pt x="11" y="95"/>
                  <a:pt x="11" y="95"/>
                </a:cubicBezTo>
                <a:cubicBezTo>
                  <a:pt x="9" y="96"/>
                  <a:pt x="9" y="96"/>
                  <a:pt x="9" y="96"/>
                </a:cubicBezTo>
                <a:cubicBezTo>
                  <a:pt x="12" y="99"/>
                  <a:pt x="12" y="99"/>
                  <a:pt x="12" y="99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6" y="96"/>
                  <a:pt x="6" y="96"/>
                  <a:pt x="6" y="96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2" y="103"/>
                  <a:pt x="5" y="113"/>
                  <a:pt x="11" y="123"/>
                </a:cubicBezTo>
                <a:cubicBezTo>
                  <a:pt x="34" y="161"/>
                  <a:pt x="83" y="173"/>
                  <a:pt x="121" y="150"/>
                </a:cubicBezTo>
                <a:cubicBezTo>
                  <a:pt x="121" y="150"/>
                  <a:pt x="121" y="150"/>
                  <a:pt x="121" y="150"/>
                </a:cubicBezTo>
                <a:cubicBezTo>
                  <a:pt x="142" y="138"/>
                  <a:pt x="156" y="116"/>
                  <a:pt x="159" y="93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4" y="90"/>
                  <a:pt x="154" y="90"/>
                  <a:pt x="154" y="90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1" y="63"/>
                  <a:pt x="121" y="63"/>
                  <a:pt x="121" y="63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98" y="69"/>
                  <a:pt x="98" y="69"/>
                  <a:pt x="98" y="69"/>
                </a:cubicBezTo>
                <a:cubicBezTo>
                  <a:pt x="95" y="63"/>
                  <a:pt x="95" y="63"/>
                  <a:pt x="95" y="63"/>
                </a:cubicBezTo>
                <a:cubicBezTo>
                  <a:pt x="96" y="62"/>
                  <a:pt x="96" y="62"/>
                  <a:pt x="96" y="62"/>
                </a:cubicBezTo>
                <a:cubicBezTo>
                  <a:pt x="95" y="59"/>
                  <a:pt x="95" y="59"/>
                  <a:pt x="95" y="59"/>
                </a:cubicBezTo>
                <a:cubicBezTo>
                  <a:pt x="93" y="60"/>
                  <a:pt x="93" y="60"/>
                  <a:pt x="93" y="60"/>
                </a:cubicBezTo>
                <a:cubicBezTo>
                  <a:pt x="91" y="58"/>
                  <a:pt x="91" y="58"/>
                  <a:pt x="91" y="58"/>
                </a:cubicBezTo>
                <a:cubicBezTo>
                  <a:pt x="96" y="48"/>
                  <a:pt x="96" y="48"/>
                  <a:pt x="96" y="48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0"/>
                  <a:pt x="96" y="40"/>
                  <a:pt x="96" y="40"/>
                </a:cubicBezTo>
                <a:cubicBezTo>
                  <a:pt x="97" y="39"/>
                  <a:pt x="97" y="39"/>
                  <a:pt x="97" y="39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2" y="21"/>
                  <a:pt x="131" y="20"/>
                  <a:pt x="129" y="19"/>
                </a:cubicBezTo>
                <a:close/>
                <a:moveTo>
                  <a:pt x="85" y="18"/>
                </a:moveTo>
                <a:cubicBezTo>
                  <a:pt x="85" y="17"/>
                  <a:pt x="85" y="17"/>
                  <a:pt x="85" y="17"/>
                </a:cubicBezTo>
                <a:cubicBezTo>
                  <a:pt x="87" y="15"/>
                  <a:pt x="87" y="15"/>
                  <a:pt x="87" y="15"/>
                </a:cubicBezTo>
                <a:cubicBezTo>
                  <a:pt x="89" y="18"/>
                  <a:pt x="89" y="18"/>
                  <a:pt x="89" y="18"/>
                </a:cubicBezTo>
                <a:cubicBezTo>
                  <a:pt x="91" y="19"/>
                  <a:pt x="91" y="19"/>
                  <a:pt x="91" y="19"/>
                </a:cubicBezTo>
                <a:cubicBezTo>
                  <a:pt x="93" y="19"/>
                  <a:pt x="93" y="19"/>
                  <a:pt x="93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4" y="21"/>
                  <a:pt x="94" y="21"/>
                  <a:pt x="94" y="21"/>
                </a:cubicBezTo>
                <a:cubicBezTo>
                  <a:pt x="92" y="23"/>
                  <a:pt x="92" y="23"/>
                  <a:pt x="92" y="23"/>
                </a:cubicBezTo>
                <a:cubicBezTo>
                  <a:pt x="90" y="24"/>
                  <a:pt x="90" y="24"/>
                  <a:pt x="90" y="24"/>
                </a:cubicBezTo>
                <a:cubicBezTo>
                  <a:pt x="89" y="22"/>
                  <a:pt x="89" y="22"/>
                  <a:pt x="89" y="22"/>
                </a:cubicBezTo>
                <a:cubicBezTo>
                  <a:pt x="90" y="21"/>
                  <a:pt x="90" y="21"/>
                  <a:pt x="90" y="21"/>
                </a:cubicBezTo>
                <a:cubicBezTo>
                  <a:pt x="89" y="20"/>
                  <a:pt x="89" y="20"/>
                  <a:pt x="89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6" y="19"/>
                  <a:pt x="86" y="19"/>
                  <a:pt x="86" y="19"/>
                </a:cubicBezTo>
                <a:lnTo>
                  <a:pt x="85" y="18"/>
                </a:lnTo>
                <a:close/>
                <a:moveTo>
                  <a:pt x="84" y="25"/>
                </a:moveTo>
                <a:cubicBezTo>
                  <a:pt x="84" y="22"/>
                  <a:pt x="84" y="22"/>
                  <a:pt x="84" y="22"/>
                </a:cubicBezTo>
                <a:cubicBezTo>
                  <a:pt x="85" y="20"/>
                  <a:pt x="85" y="20"/>
                  <a:pt x="85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2"/>
                  <a:pt x="88" y="22"/>
                  <a:pt x="88" y="22"/>
                </a:cubicBezTo>
                <a:cubicBezTo>
                  <a:pt x="86" y="25"/>
                  <a:pt x="86" y="25"/>
                  <a:pt x="86" y="25"/>
                </a:cubicBezTo>
                <a:cubicBezTo>
                  <a:pt x="85" y="26"/>
                  <a:pt x="85" y="26"/>
                  <a:pt x="85" y="26"/>
                </a:cubicBezTo>
                <a:lnTo>
                  <a:pt x="84" y="25"/>
                </a:lnTo>
                <a:close/>
                <a:moveTo>
                  <a:pt x="51" y="56"/>
                </a:moveTo>
                <a:cubicBezTo>
                  <a:pt x="50" y="57"/>
                  <a:pt x="50" y="57"/>
                  <a:pt x="50" y="57"/>
                </a:cubicBezTo>
                <a:cubicBezTo>
                  <a:pt x="50" y="56"/>
                  <a:pt x="50" y="56"/>
                  <a:pt x="50" y="56"/>
                </a:cubicBezTo>
                <a:cubicBezTo>
                  <a:pt x="50" y="54"/>
                  <a:pt x="50" y="54"/>
                  <a:pt x="50" y="54"/>
                </a:cubicBezTo>
                <a:cubicBezTo>
                  <a:pt x="51" y="55"/>
                  <a:pt x="51" y="55"/>
                  <a:pt x="51" y="55"/>
                </a:cubicBezTo>
                <a:lnTo>
                  <a:pt x="51" y="56"/>
                </a:lnTo>
                <a:close/>
                <a:moveTo>
                  <a:pt x="55" y="51"/>
                </a:moveTo>
                <a:cubicBezTo>
                  <a:pt x="54" y="52"/>
                  <a:pt x="54" y="52"/>
                  <a:pt x="54" y="52"/>
                </a:cubicBezTo>
                <a:cubicBezTo>
                  <a:pt x="55" y="53"/>
                  <a:pt x="55" y="53"/>
                  <a:pt x="55" y="53"/>
                </a:cubicBezTo>
                <a:cubicBezTo>
                  <a:pt x="54" y="54"/>
                  <a:pt x="54" y="54"/>
                  <a:pt x="54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3"/>
                  <a:pt x="52" y="53"/>
                  <a:pt x="52" y="53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1"/>
                  <a:pt x="53" y="51"/>
                  <a:pt x="53" y="51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0"/>
                  <a:pt x="55" y="50"/>
                  <a:pt x="55" y="50"/>
                </a:cubicBezTo>
                <a:lnTo>
                  <a:pt x="55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81827" y="2407204"/>
            <a:ext cx="92808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#1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81827" y="3492152"/>
            <a:ext cx="1680558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MOST ACCURATE ONLINE MARKET RESEARCH FIRM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1016217" y="3402016"/>
            <a:ext cx="625333" cy="725598"/>
            <a:chOff x="6464301" y="4632325"/>
            <a:chExt cx="544513" cy="631825"/>
          </a:xfrm>
          <a:solidFill>
            <a:schemeClr val="bg1"/>
          </a:solidFill>
        </p:grpSpPr>
        <p:sp>
          <p:nvSpPr>
            <p:cNvPr id="28" name="Freeform 302"/>
            <p:cNvSpPr>
              <a:spLocks noEditPoints="1"/>
            </p:cNvSpPr>
            <p:nvPr/>
          </p:nvSpPr>
          <p:spPr bwMode="auto">
            <a:xfrm>
              <a:off x="6646863" y="4773613"/>
              <a:ext cx="95250" cy="95250"/>
            </a:xfrm>
            <a:custGeom>
              <a:avLst/>
              <a:gdLst>
                <a:gd name="T0" fmla="*/ 49 w 98"/>
                <a:gd name="T1" fmla="*/ 98 h 98"/>
                <a:gd name="T2" fmla="*/ 98 w 98"/>
                <a:gd name="T3" fmla="*/ 49 h 98"/>
                <a:gd name="T4" fmla="*/ 49 w 98"/>
                <a:gd name="T5" fmla="*/ 0 h 98"/>
                <a:gd name="T6" fmla="*/ 0 w 98"/>
                <a:gd name="T7" fmla="*/ 49 h 98"/>
                <a:gd name="T8" fmla="*/ 49 w 98"/>
                <a:gd name="T9" fmla="*/ 98 h 98"/>
                <a:gd name="T10" fmla="*/ 49 w 98"/>
                <a:gd name="T11" fmla="*/ 98 h 98"/>
                <a:gd name="T12" fmla="*/ 49 w 98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98">
                  <a:moveTo>
                    <a:pt x="49" y="98"/>
                  </a:moveTo>
                  <a:cubicBezTo>
                    <a:pt x="76" y="98"/>
                    <a:pt x="98" y="76"/>
                    <a:pt x="98" y="49"/>
                  </a:cubicBezTo>
                  <a:cubicBezTo>
                    <a:pt x="98" y="22"/>
                    <a:pt x="76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8"/>
                    <a:pt x="49" y="98"/>
                  </a:cubicBezTo>
                  <a:close/>
                  <a:moveTo>
                    <a:pt x="49" y="98"/>
                  </a:moveTo>
                  <a:cubicBezTo>
                    <a:pt x="49" y="98"/>
                    <a:pt x="49" y="98"/>
                    <a:pt x="49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29" name="Freeform 303"/>
            <p:cNvSpPr>
              <a:spLocks noEditPoints="1"/>
            </p:cNvSpPr>
            <p:nvPr/>
          </p:nvSpPr>
          <p:spPr bwMode="auto">
            <a:xfrm>
              <a:off x="6464301" y="4632325"/>
              <a:ext cx="544513" cy="631825"/>
            </a:xfrm>
            <a:custGeom>
              <a:avLst/>
              <a:gdLst>
                <a:gd name="T0" fmla="*/ 79 w 562"/>
                <a:gd name="T1" fmla="*/ 636 h 654"/>
                <a:gd name="T2" fmla="*/ 352 w 562"/>
                <a:gd name="T3" fmla="*/ 654 h 654"/>
                <a:gd name="T4" fmla="*/ 371 w 562"/>
                <a:gd name="T5" fmla="*/ 572 h 654"/>
                <a:gd name="T6" fmla="*/ 494 w 562"/>
                <a:gd name="T7" fmla="*/ 520 h 654"/>
                <a:gd name="T8" fmla="*/ 535 w 562"/>
                <a:gd name="T9" fmla="*/ 428 h 654"/>
                <a:gd name="T10" fmla="*/ 509 w 562"/>
                <a:gd name="T11" fmla="*/ 310 h 654"/>
                <a:gd name="T12" fmla="*/ 245 w 562"/>
                <a:gd name="T13" fmla="*/ 2 h 654"/>
                <a:gd name="T14" fmla="*/ 28 w 562"/>
                <a:gd name="T15" fmla="*/ 360 h 654"/>
                <a:gd name="T16" fmla="*/ 107 w 562"/>
                <a:gd name="T17" fmla="*/ 188 h 654"/>
                <a:gd name="T18" fmla="*/ 141 w 562"/>
                <a:gd name="T19" fmla="*/ 166 h 654"/>
                <a:gd name="T20" fmla="*/ 147 w 562"/>
                <a:gd name="T21" fmla="*/ 158 h 654"/>
                <a:gd name="T22" fmla="*/ 136 w 562"/>
                <a:gd name="T23" fmla="*/ 123 h 654"/>
                <a:gd name="T24" fmla="*/ 151 w 562"/>
                <a:gd name="T25" fmla="*/ 98 h 654"/>
                <a:gd name="T26" fmla="*/ 191 w 562"/>
                <a:gd name="T27" fmla="*/ 106 h 654"/>
                <a:gd name="T28" fmla="*/ 200 w 562"/>
                <a:gd name="T29" fmla="*/ 106 h 654"/>
                <a:gd name="T30" fmla="*/ 218 w 562"/>
                <a:gd name="T31" fmla="*/ 73 h 654"/>
                <a:gd name="T32" fmla="*/ 246 w 562"/>
                <a:gd name="T33" fmla="*/ 65 h 654"/>
                <a:gd name="T34" fmla="*/ 268 w 562"/>
                <a:gd name="T35" fmla="*/ 100 h 654"/>
                <a:gd name="T36" fmla="*/ 275 w 562"/>
                <a:gd name="T37" fmla="*/ 106 h 654"/>
                <a:gd name="T38" fmla="*/ 311 w 562"/>
                <a:gd name="T39" fmla="*/ 95 h 654"/>
                <a:gd name="T40" fmla="*/ 336 w 562"/>
                <a:gd name="T41" fmla="*/ 110 h 654"/>
                <a:gd name="T42" fmla="*/ 327 w 562"/>
                <a:gd name="T43" fmla="*/ 150 h 654"/>
                <a:gd name="T44" fmla="*/ 327 w 562"/>
                <a:gd name="T45" fmla="*/ 159 h 654"/>
                <a:gd name="T46" fmla="*/ 361 w 562"/>
                <a:gd name="T47" fmla="*/ 177 h 654"/>
                <a:gd name="T48" fmla="*/ 368 w 562"/>
                <a:gd name="T49" fmla="*/ 205 h 654"/>
                <a:gd name="T50" fmla="*/ 333 w 562"/>
                <a:gd name="T51" fmla="*/ 227 h 654"/>
                <a:gd name="T52" fmla="*/ 327 w 562"/>
                <a:gd name="T53" fmla="*/ 234 h 654"/>
                <a:gd name="T54" fmla="*/ 338 w 562"/>
                <a:gd name="T55" fmla="*/ 270 h 654"/>
                <a:gd name="T56" fmla="*/ 324 w 562"/>
                <a:gd name="T57" fmla="*/ 294 h 654"/>
                <a:gd name="T58" fmla="*/ 284 w 562"/>
                <a:gd name="T59" fmla="*/ 286 h 654"/>
                <a:gd name="T60" fmla="*/ 274 w 562"/>
                <a:gd name="T61" fmla="*/ 286 h 654"/>
                <a:gd name="T62" fmla="*/ 257 w 562"/>
                <a:gd name="T63" fmla="*/ 320 h 654"/>
                <a:gd name="T64" fmla="*/ 229 w 562"/>
                <a:gd name="T65" fmla="*/ 327 h 654"/>
                <a:gd name="T66" fmla="*/ 207 w 562"/>
                <a:gd name="T67" fmla="*/ 293 h 654"/>
                <a:gd name="T68" fmla="*/ 199 w 562"/>
                <a:gd name="T69" fmla="*/ 286 h 654"/>
                <a:gd name="T70" fmla="*/ 164 w 562"/>
                <a:gd name="T71" fmla="*/ 297 h 654"/>
                <a:gd name="T72" fmla="*/ 139 w 562"/>
                <a:gd name="T73" fmla="*/ 282 h 654"/>
                <a:gd name="T74" fmla="*/ 147 w 562"/>
                <a:gd name="T75" fmla="*/ 243 h 654"/>
                <a:gd name="T76" fmla="*/ 147 w 562"/>
                <a:gd name="T77" fmla="*/ 233 h 654"/>
                <a:gd name="T78" fmla="*/ 114 w 562"/>
                <a:gd name="T79" fmla="*/ 216 h 654"/>
                <a:gd name="T80" fmla="*/ 107 w 562"/>
                <a:gd name="T81" fmla="*/ 188 h 654"/>
                <a:gd name="T82" fmla="*/ 107 w 562"/>
                <a:gd name="T83" fmla="*/ 188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2" h="654">
                  <a:moveTo>
                    <a:pt x="79" y="570"/>
                  </a:moveTo>
                  <a:cubicBezTo>
                    <a:pt x="79" y="636"/>
                    <a:pt x="79" y="636"/>
                    <a:pt x="79" y="636"/>
                  </a:cubicBezTo>
                  <a:cubicBezTo>
                    <a:pt x="79" y="646"/>
                    <a:pt x="87" y="654"/>
                    <a:pt x="97" y="654"/>
                  </a:cubicBezTo>
                  <a:cubicBezTo>
                    <a:pt x="352" y="654"/>
                    <a:pt x="352" y="654"/>
                    <a:pt x="352" y="654"/>
                  </a:cubicBezTo>
                  <a:cubicBezTo>
                    <a:pt x="362" y="654"/>
                    <a:pt x="371" y="646"/>
                    <a:pt x="371" y="636"/>
                  </a:cubicBezTo>
                  <a:cubicBezTo>
                    <a:pt x="371" y="572"/>
                    <a:pt x="371" y="572"/>
                    <a:pt x="371" y="572"/>
                  </a:cubicBezTo>
                  <a:cubicBezTo>
                    <a:pt x="442" y="572"/>
                    <a:pt x="442" y="572"/>
                    <a:pt x="442" y="572"/>
                  </a:cubicBezTo>
                  <a:cubicBezTo>
                    <a:pt x="470" y="572"/>
                    <a:pt x="494" y="548"/>
                    <a:pt x="494" y="520"/>
                  </a:cubicBezTo>
                  <a:cubicBezTo>
                    <a:pt x="494" y="429"/>
                    <a:pt x="494" y="429"/>
                    <a:pt x="494" y="429"/>
                  </a:cubicBezTo>
                  <a:cubicBezTo>
                    <a:pt x="535" y="428"/>
                    <a:pt x="535" y="428"/>
                    <a:pt x="535" y="428"/>
                  </a:cubicBezTo>
                  <a:cubicBezTo>
                    <a:pt x="552" y="428"/>
                    <a:pt x="562" y="410"/>
                    <a:pt x="555" y="396"/>
                  </a:cubicBezTo>
                  <a:cubicBezTo>
                    <a:pt x="509" y="310"/>
                    <a:pt x="509" y="310"/>
                    <a:pt x="509" y="310"/>
                  </a:cubicBezTo>
                  <a:cubicBezTo>
                    <a:pt x="499" y="291"/>
                    <a:pt x="494" y="269"/>
                    <a:pt x="494" y="248"/>
                  </a:cubicBezTo>
                  <a:cubicBezTo>
                    <a:pt x="494" y="111"/>
                    <a:pt x="382" y="0"/>
                    <a:pt x="245" y="2"/>
                  </a:cubicBezTo>
                  <a:cubicBezTo>
                    <a:pt x="109" y="3"/>
                    <a:pt x="0" y="114"/>
                    <a:pt x="1" y="250"/>
                  </a:cubicBezTo>
                  <a:cubicBezTo>
                    <a:pt x="2" y="290"/>
                    <a:pt x="11" y="327"/>
                    <a:pt x="28" y="360"/>
                  </a:cubicBezTo>
                  <a:cubicBezTo>
                    <a:pt x="61" y="425"/>
                    <a:pt x="79" y="497"/>
                    <a:pt x="79" y="570"/>
                  </a:cubicBezTo>
                  <a:close/>
                  <a:moveTo>
                    <a:pt x="107" y="188"/>
                  </a:moveTo>
                  <a:cubicBezTo>
                    <a:pt x="107" y="183"/>
                    <a:pt x="109" y="179"/>
                    <a:pt x="114" y="177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3" y="164"/>
                    <a:pt x="146" y="162"/>
                    <a:pt x="147" y="159"/>
                  </a:cubicBezTo>
                  <a:cubicBezTo>
                    <a:pt x="147" y="159"/>
                    <a:pt x="147" y="158"/>
                    <a:pt x="147" y="158"/>
                  </a:cubicBezTo>
                  <a:cubicBezTo>
                    <a:pt x="148" y="155"/>
                    <a:pt x="148" y="152"/>
                    <a:pt x="147" y="149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4" y="118"/>
                    <a:pt x="135" y="113"/>
                    <a:pt x="139" y="110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154" y="94"/>
                    <a:pt x="159" y="93"/>
                    <a:pt x="163" y="95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3" y="107"/>
                    <a:pt x="197" y="107"/>
                    <a:pt x="199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203" y="105"/>
                    <a:pt x="205" y="102"/>
                    <a:pt x="207" y="100"/>
                  </a:cubicBezTo>
                  <a:cubicBezTo>
                    <a:pt x="218" y="73"/>
                    <a:pt x="218" y="73"/>
                    <a:pt x="218" y="73"/>
                  </a:cubicBezTo>
                  <a:cubicBezTo>
                    <a:pt x="220" y="68"/>
                    <a:pt x="224" y="65"/>
                    <a:pt x="228" y="65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50" y="65"/>
                    <a:pt x="255" y="68"/>
                    <a:pt x="256" y="73"/>
                  </a:cubicBezTo>
                  <a:cubicBezTo>
                    <a:pt x="268" y="100"/>
                    <a:pt x="268" y="100"/>
                    <a:pt x="268" y="100"/>
                  </a:cubicBezTo>
                  <a:cubicBezTo>
                    <a:pt x="269" y="103"/>
                    <a:pt x="271" y="105"/>
                    <a:pt x="274" y="106"/>
                  </a:cubicBezTo>
                  <a:cubicBezTo>
                    <a:pt x="274" y="106"/>
                    <a:pt x="275" y="106"/>
                    <a:pt x="275" y="106"/>
                  </a:cubicBezTo>
                  <a:cubicBezTo>
                    <a:pt x="278" y="107"/>
                    <a:pt x="281" y="107"/>
                    <a:pt x="284" y="106"/>
                  </a:cubicBezTo>
                  <a:cubicBezTo>
                    <a:pt x="311" y="95"/>
                    <a:pt x="311" y="95"/>
                    <a:pt x="311" y="95"/>
                  </a:cubicBezTo>
                  <a:cubicBezTo>
                    <a:pt x="315" y="93"/>
                    <a:pt x="320" y="94"/>
                    <a:pt x="323" y="97"/>
                  </a:cubicBezTo>
                  <a:cubicBezTo>
                    <a:pt x="336" y="110"/>
                    <a:pt x="336" y="110"/>
                    <a:pt x="336" y="110"/>
                  </a:cubicBezTo>
                  <a:cubicBezTo>
                    <a:pt x="339" y="113"/>
                    <a:pt x="340" y="118"/>
                    <a:pt x="338" y="122"/>
                  </a:cubicBezTo>
                  <a:cubicBezTo>
                    <a:pt x="327" y="150"/>
                    <a:pt x="327" y="150"/>
                    <a:pt x="327" y="150"/>
                  </a:cubicBezTo>
                  <a:cubicBezTo>
                    <a:pt x="326" y="153"/>
                    <a:pt x="326" y="156"/>
                    <a:pt x="327" y="158"/>
                  </a:cubicBezTo>
                  <a:cubicBezTo>
                    <a:pt x="327" y="159"/>
                    <a:pt x="327" y="159"/>
                    <a:pt x="327" y="159"/>
                  </a:cubicBezTo>
                  <a:cubicBezTo>
                    <a:pt x="328" y="162"/>
                    <a:pt x="331" y="164"/>
                    <a:pt x="334" y="165"/>
                  </a:cubicBezTo>
                  <a:cubicBezTo>
                    <a:pt x="361" y="177"/>
                    <a:pt x="361" y="177"/>
                    <a:pt x="361" y="177"/>
                  </a:cubicBezTo>
                  <a:cubicBezTo>
                    <a:pt x="365" y="178"/>
                    <a:pt x="368" y="183"/>
                    <a:pt x="368" y="187"/>
                  </a:cubicBezTo>
                  <a:cubicBezTo>
                    <a:pt x="368" y="205"/>
                    <a:pt x="368" y="205"/>
                    <a:pt x="368" y="205"/>
                  </a:cubicBezTo>
                  <a:cubicBezTo>
                    <a:pt x="368" y="209"/>
                    <a:pt x="365" y="213"/>
                    <a:pt x="361" y="215"/>
                  </a:cubicBezTo>
                  <a:cubicBezTo>
                    <a:pt x="333" y="227"/>
                    <a:pt x="333" y="227"/>
                    <a:pt x="333" y="227"/>
                  </a:cubicBezTo>
                  <a:cubicBezTo>
                    <a:pt x="331" y="228"/>
                    <a:pt x="328" y="230"/>
                    <a:pt x="327" y="233"/>
                  </a:cubicBezTo>
                  <a:cubicBezTo>
                    <a:pt x="327" y="234"/>
                    <a:pt x="327" y="234"/>
                    <a:pt x="327" y="234"/>
                  </a:cubicBezTo>
                  <a:cubicBezTo>
                    <a:pt x="326" y="236"/>
                    <a:pt x="326" y="239"/>
                    <a:pt x="327" y="242"/>
                  </a:cubicBezTo>
                  <a:cubicBezTo>
                    <a:pt x="338" y="270"/>
                    <a:pt x="338" y="270"/>
                    <a:pt x="338" y="270"/>
                  </a:cubicBezTo>
                  <a:cubicBezTo>
                    <a:pt x="340" y="274"/>
                    <a:pt x="339" y="279"/>
                    <a:pt x="336" y="282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0" y="298"/>
                    <a:pt x="315" y="299"/>
                    <a:pt x="311" y="297"/>
                  </a:cubicBezTo>
                  <a:cubicBezTo>
                    <a:pt x="284" y="286"/>
                    <a:pt x="284" y="286"/>
                    <a:pt x="284" y="286"/>
                  </a:cubicBezTo>
                  <a:cubicBezTo>
                    <a:pt x="281" y="285"/>
                    <a:pt x="278" y="285"/>
                    <a:pt x="275" y="286"/>
                  </a:cubicBezTo>
                  <a:cubicBezTo>
                    <a:pt x="275" y="286"/>
                    <a:pt x="275" y="286"/>
                    <a:pt x="274" y="286"/>
                  </a:cubicBezTo>
                  <a:cubicBezTo>
                    <a:pt x="272" y="287"/>
                    <a:pt x="269" y="290"/>
                    <a:pt x="268" y="292"/>
                  </a:cubicBezTo>
                  <a:cubicBezTo>
                    <a:pt x="257" y="320"/>
                    <a:pt x="257" y="320"/>
                    <a:pt x="257" y="320"/>
                  </a:cubicBezTo>
                  <a:cubicBezTo>
                    <a:pt x="255" y="324"/>
                    <a:pt x="251" y="327"/>
                    <a:pt x="246" y="327"/>
                  </a:cubicBezTo>
                  <a:cubicBezTo>
                    <a:pt x="229" y="327"/>
                    <a:pt x="229" y="327"/>
                    <a:pt x="229" y="327"/>
                  </a:cubicBezTo>
                  <a:cubicBezTo>
                    <a:pt x="224" y="327"/>
                    <a:pt x="220" y="324"/>
                    <a:pt x="218" y="320"/>
                  </a:cubicBezTo>
                  <a:cubicBezTo>
                    <a:pt x="207" y="293"/>
                    <a:pt x="207" y="293"/>
                    <a:pt x="207" y="293"/>
                  </a:cubicBezTo>
                  <a:cubicBezTo>
                    <a:pt x="206" y="290"/>
                    <a:pt x="203" y="288"/>
                    <a:pt x="200" y="286"/>
                  </a:cubicBezTo>
                  <a:cubicBezTo>
                    <a:pt x="200" y="286"/>
                    <a:pt x="200" y="286"/>
                    <a:pt x="199" y="286"/>
                  </a:cubicBezTo>
                  <a:cubicBezTo>
                    <a:pt x="197" y="285"/>
                    <a:pt x="194" y="285"/>
                    <a:pt x="191" y="286"/>
                  </a:cubicBezTo>
                  <a:cubicBezTo>
                    <a:pt x="164" y="297"/>
                    <a:pt x="164" y="297"/>
                    <a:pt x="164" y="297"/>
                  </a:cubicBezTo>
                  <a:cubicBezTo>
                    <a:pt x="160" y="299"/>
                    <a:pt x="155" y="298"/>
                    <a:pt x="151" y="295"/>
                  </a:cubicBezTo>
                  <a:cubicBezTo>
                    <a:pt x="139" y="282"/>
                    <a:pt x="139" y="282"/>
                    <a:pt x="139" y="282"/>
                  </a:cubicBezTo>
                  <a:cubicBezTo>
                    <a:pt x="136" y="279"/>
                    <a:pt x="135" y="274"/>
                    <a:pt x="136" y="270"/>
                  </a:cubicBezTo>
                  <a:cubicBezTo>
                    <a:pt x="147" y="243"/>
                    <a:pt x="147" y="243"/>
                    <a:pt x="147" y="243"/>
                  </a:cubicBezTo>
                  <a:cubicBezTo>
                    <a:pt x="149" y="240"/>
                    <a:pt x="148" y="237"/>
                    <a:pt x="147" y="234"/>
                  </a:cubicBezTo>
                  <a:cubicBezTo>
                    <a:pt x="147" y="234"/>
                    <a:pt x="147" y="233"/>
                    <a:pt x="147" y="233"/>
                  </a:cubicBezTo>
                  <a:cubicBezTo>
                    <a:pt x="146" y="230"/>
                    <a:pt x="143" y="228"/>
                    <a:pt x="141" y="227"/>
                  </a:cubicBezTo>
                  <a:cubicBezTo>
                    <a:pt x="114" y="216"/>
                    <a:pt x="114" y="216"/>
                    <a:pt x="114" y="216"/>
                  </a:cubicBezTo>
                  <a:cubicBezTo>
                    <a:pt x="110" y="214"/>
                    <a:pt x="107" y="210"/>
                    <a:pt x="107" y="205"/>
                  </a:cubicBezTo>
                  <a:cubicBezTo>
                    <a:pt x="107" y="188"/>
                    <a:pt x="107" y="188"/>
                    <a:pt x="107" y="188"/>
                  </a:cubicBezTo>
                  <a:close/>
                  <a:moveTo>
                    <a:pt x="107" y="188"/>
                  </a:moveTo>
                  <a:cubicBezTo>
                    <a:pt x="107" y="188"/>
                    <a:pt x="107" y="188"/>
                    <a:pt x="107" y="1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53042" y="3044809"/>
            <a:ext cx="443569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20 MILLION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3042" y="3957811"/>
            <a:ext cx="436611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NUMBER OF SURVEYS COMPLETED IN FISCAL YEAR </a:t>
            </a:r>
            <a:r>
              <a:rPr lang="en-US" sz="13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2016</a:t>
            </a:r>
            <a:endParaRPr lang="en-US" sz="1300" b="1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007752" y="3115119"/>
            <a:ext cx="797947" cy="1065450"/>
            <a:chOff x="4988459" y="3199464"/>
            <a:chExt cx="845608" cy="1129088"/>
          </a:xfrm>
        </p:grpSpPr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5158545" y="3199464"/>
              <a:ext cx="503022" cy="326905"/>
            </a:xfrm>
            <a:custGeom>
              <a:avLst/>
              <a:gdLst/>
              <a:ahLst/>
              <a:cxnLst>
                <a:cxn ang="0">
                  <a:pos x="209" y="41"/>
                </a:cxn>
                <a:cxn ang="0">
                  <a:pos x="193" y="44"/>
                </a:cxn>
                <a:cxn ang="0">
                  <a:pos x="181" y="53"/>
                </a:cxn>
                <a:cxn ang="0">
                  <a:pos x="172" y="67"/>
                </a:cxn>
                <a:cxn ang="0">
                  <a:pos x="169" y="83"/>
                </a:cxn>
                <a:cxn ang="0">
                  <a:pos x="172" y="99"/>
                </a:cxn>
                <a:cxn ang="0">
                  <a:pos x="181" y="111"/>
                </a:cxn>
                <a:cxn ang="0">
                  <a:pos x="193" y="120"/>
                </a:cxn>
                <a:cxn ang="0">
                  <a:pos x="209" y="123"/>
                </a:cxn>
                <a:cxn ang="0">
                  <a:pos x="225" y="120"/>
                </a:cxn>
                <a:cxn ang="0">
                  <a:pos x="237" y="111"/>
                </a:cxn>
                <a:cxn ang="0">
                  <a:pos x="246" y="99"/>
                </a:cxn>
                <a:cxn ang="0">
                  <a:pos x="249" y="83"/>
                </a:cxn>
                <a:cxn ang="0">
                  <a:pos x="246" y="67"/>
                </a:cxn>
                <a:cxn ang="0">
                  <a:pos x="237" y="53"/>
                </a:cxn>
                <a:cxn ang="0">
                  <a:pos x="225" y="44"/>
                </a:cxn>
                <a:cxn ang="0">
                  <a:pos x="209" y="41"/>
                </a:cxn>
                <a:cxn ang="0">
                  <a:pos x="197" y="0"/>
                </a:cxn>
                <a:cxn ang="0">
                  <a:pos x="221" y="0"/>
                </a:cxn>
                <a:cxn ang="0">
                  <a:pos x="246" y="4"/>
                </a:cxn>
                <a:cxn ang="0">
                  <a:pos x="267" y="15"/>
                </a:cxn>
                <a:cxn ang="0">
                  <a:pos x="283" y="31"/>
                </a:cxn>
                <a:cxn ang="0">
                  <a:pos x="294" y="52"/>
                </a:cxn>
                <a:cxn ang="0">
                  <a:pos x="298" y="77"/>
                </a:cxn>
                <a:cxn ang="0">
                  <a:pos x="298" y="190"/>
                </a:cxn>
                <a:cxn ang="0">
                  <a:pos x="379" y="190"/>
                </a:cxn>
                <a:cxn ang="0">
                  <a:pos x="394" y="193"/>
                </a:cxn>
                <a:cxn ang="0">
                  <a:pos x="407" y="202"/>
                </a:cxn>
                <a:cxn ang="0">
                  <a:pos x="414" y="214"/>
                </a:cxn>
                <a:cxn ang="0">
                  <a:pos x="417" y="231"/>
                </a:cxn>
                <a:cxn ang="0">
                  <a:pos x="414" y="247"/>
                </a:cxn>
                <a:cxn ang="0">
                  <a:pos x="407" y="259"/>
                </a:cxn>
                <a:cxn ang="0">
                  <a:pos x="394" y="268"/>
                </a:cxn>
                <a:cxn ang="0">
                  <a:pos x="379" y="271"/>
                </a:cxn>
                <a:cxn ang="0">
                  <a:pos x="39" y="271"/>
                </a:cxn>
                <a:cxn ang="0">
                  <a:pos x="24" y="268"/>
                </a:cxn>
                <a:cxn ang="0">
                  <a:pos x="11" y="259"/>
                </a:cxn>
                <a:cxn ang="0">
                  <a:pos x="3" y="247"/>
                </a:cxn>
                <a:cxn ang="0">
                  <a:pos x="0" y="231"/>
                </a:cxn>
                <a:cxn ang="0">
                  <a:pos x="3" y="214"/>
                </a:cxn>
                <a:cxn ang="0">
                  <a:pos x="11" y="202"/>
                </a:cxn>
                <a:cxn ang="0">
                  <a:pos x="24" y="193"/>
                </a:cxn>
                <a:cxn ang="0">
                  <a:pos x="39" y="190"/>
                </a:cxn>
                <a:cxn ang="0">
                  <a:pos x="120" y="190"/>
                </a:cxn>
                <a:cxn ang="0">
                  <a:pos x="120" y="77"/>
                </a:cxn>
                <a:cxn ang="0">
                  <a:pos x="124" y="52"/>
                </a:cxn>
                <a:cxn ang="0">
                  <a:pos x="134" y="31"/>
                </a:cxn>
                <a:cxn ang="0">
                  <a:pos x="151" y="15"/>
                </a:cxn>
                <a:cxn ang="0">
                  <a:pos x="172" y="4"/>
                </a:cxn>
                <a:cxn ang="0">
                  <a:pos x="197" y="0"/>
                </a:cxn>
              </a:cxnLst>
              <a:rect l="0" t="0" r="r" b="b"/>
              <a:pathLst>
                <a:path w="417" h="271">
                  <a:moveTo>
                    <a:pt x="209" y="41"/>
                  </a:moveTo>
                  <a:lnTo>
                    <a:pt x="193" y="44"/>
                  </a:lnTo>
                  <a:lnTo>
                    <a:pt x="181" y="53"/>
                  </a:lnTo>
                  <a:lnTo>
                    <a:pt x="172" y="67"/>
                  </a:lnTo>
                  <a:lnTo>
                    <a:pt x="169" y="83"/>
                  </a:lnTo>
                  <a:lnTo>
                    <a:pt x="172" y="99"/>
                  </a:lnTo>
                  <a:lnTo>
                    <a:pt x="181" y="111"/>
                  </a:lnTo>
                  <a:lnTo>
                    <a:pt x="193" y="120"/>
                  </a:lnTo>
                  <a:lnTo>
                    <a:pt x="209" y="123"/>
                  </a:lnTo>
                  <a:lnTo>
                    <a:pt x="225" y="120"/>
                  </a:lnTo>
                  <a:lnTo>
                    <a:pt x="237" y="111"/>
                  </a:lnTo>
                  <a:lnTo>
                    <a:pt x="246" y="99"/>
                  </a:lnTo>
                  <a:lnTo>
                    <a:pt x="249" y="83"/>
                  </a:lnTo>
                  <a:lnTo>
                    <a:pt x="246" y="67"/>
                  </a:lnTo>
                  <a:lnTo>
                    <a:pt x="237" y="53"/>
                  </a:lnTo>
                  <a:lnTo>
                    <a:pt x="225" y="44"/>
                  </a:lnTo>
                  <a:lnTo>
                    <a:pt x="209" y="41"/>
                  </a:lnTo>
                  <a:close/>
                  <a:moveTo>
                    <a:pt x="197" y="0"/>
                  </a:moveTo>
                  <a:lnTo>
                    <a:pt x="221" y="0"/>
                  </a:lnTo>
                  <a:lnTo>
                    <a:pt x="246" y="4"/>
                  </a:lnTo>
                  <a:lnTo>
                    <a:pt x="267" y="15"/>
                  </a:lnTo>
                  <a:lnTo>
                    <a:pt x="283" y="31"/>
                  </a:lnTo>
                  <a:lnTo>
                    <a:pt x="294" y="52"/>
                  </a:lnTo>
                  <a:lnTo>
                    <a:pt x="298" y="77"/>
                  </a:lnTo>
                  <a:lnTo>
                    <a:pt x="298" y="190"/>
                  </a:lnTo>
                  <a:lnTo>
                    <a:pt x="379" y="190"/>
                  </a:lnTo>
                  <a:lnTo>
                    <a:pt x="394" y="193"/>
                  </a:lnTo>
                  <a:lnTo>
                    <a:pt x="407" y="202"/>
                  </a:lnTo>
                  <a:lnTo>
                    <a:pt x="414" y="214"/>
                  </a:lnTo>
                  <a:lnTo>
                    <a:pt x="417" y="231"/>
                  </a:lnTo>
                  <a:lnTo>
                    <a:pt x="414" y="247"/>
                  </a:lnTo>
                  <a:lnTo>
                    <a:pt x="407" y="259"/>
                  </a:lnTo>
                  <a:lnTo>
                    <a:pt x="394" y="268"/>
                  </a:lnTo>
                  <a:lnTo>
                    <a:pt x="379" y="271"/>
                  </a:lnTo>
                  <a:lnTo>
                    <a:pt x="39" y="271"/>
                  </a:lnTo>
                  <a:lnTo>
                    <a:pt x="24" y="268"/>
                  </a:lnTo>
                  <a:lnTo>
                    <a:pt x="11" y="259"/>
                  </a:lnTo>
                  <a:lnTo>
                    <a:pt x="3" y="247"/>
                  </a:lnTo>
                  <a:lnTo>
                    <a:pt x="0" y="231"/>
                  </a:lnTo>
                  <a:lnTo>
                    <a:pt x="3" y="214"/>
                  </a:lnTo>
                  <a:lnTo>
                    <a:pt x="11" y="202"/>
                  </a:lnTo>
                  <a:lnTo>
                    <a:pt x="24" y="193"/>
                  </a:lnTo>
                  <a:lnTo>
                    <a:pt x="39" y="190"/>
                  </a:lnTo>
                  <a:lnTo>
                    <a:pt x="120" y="190"/>
                  </a:lnTo>
                  <a:lnTo>
                    <a:pt x="120" y="77"/>
                  </a:lnTo>
                  <a:lnTo>
                    <a:pt x="124" y="52"/>
                  </a:lnTo>
                  <a:lnTo>
                    <a:pt x="134" y="31"/>
                  </a:lnTo>
                  <a:lnTo>
                    <a:pt x="151" y="15"/>
                  </a:lnTo>
                  <a:lnTo>
                    <a:pt x="172" y="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115018" y="3629462"/>
              <a:ext cx="408932" cy="538031"/>
              <a:chOff x="5115018" y="3629462"/>
              <a:chExt cx="408932" cy="538031"/>
            </a:xfrm>
          </p:grpSpPr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5115018" y="3629462"/>
                <a:ext cx="408932" cy="663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5115018" y="3786288"/>
                <a:ext cx="408932" cy="663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  <p:sp>
            <p:nvSpPr>
              <p:cNvPr id="44" name="Rectangle 15"/>
              <p:cNvSpPr>
                <a:spLocks noChangeArrowheads="1"/>
              </p:cNvSpPr>
              <p:nvPr/>
            </p:nvSpPr>
            <p:spPr bwMode="auto">
              <a:xfrm>
                <a:off x="5115018" y="3943114"/>
                <a:ext cx="408932" cy="67552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5115018" y="4101147"/>
                <a:ext cx="408932" cy="663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p:grp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4988459" y="3311649"/>
              <a:ext cx="845608" cy="101690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14" y="0"/>
                </a:cxn>
                <a:cxn ang="0">
                  <a:pos x="214" y="57"/>
                </a:cxn>
                <a:cxn ang="0">
                  <a:pos x="80" y="57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57" y="81"/>
                </a:cxn>
                <a:cxn ang="0">
                  <a:pos x="57" y="763"/>
                </a:cxn>
                <a:cxn ang="0">
                  <a:pos x="60" y="775"/>
                </a:cxn>
                <a:cxn ang="0">
                  <a:pos x="68" y="784"/>
                </a:cxn>
                <a:cxn ang="0">
                  <a:pos x="80" y="787"/>
                </a:cxn>
                <a:cxn ang="0">
                  <a:pos x="621" y="787"/>
                </a:cxn>
                <a:cxn ang="0">
                  <a:pos x="633" y="784"/>
                </a:cxn>
                <a:cxn ang="0">
                  <a:pos x="642" y="775"/>
                </a:cxn>
                <a:cxn ang="0">
                  <a:pos x="645" y="763"/>
                </a:cxn>
                <a:cxn ang="0">
                  <a:pos x="645" y="81"/>
                </a:cxn>
                <a:cxn ang="0">
                  <a:pos x="642" y="69"/>
                </a:cxn>
                <a:cxn ang="0">
                  <a:pos x="633" y="60"/>
                </a:cxn>
                <a:cxn ang="0">
                  <a:pos x="621" y="57"/>
                </a:cxn>
                <a:cxn ang="0">
                  <a:pos x="487" y="57"/>
                </a:cxn>
                <a:cxn ang="0">
                  <a:pos x="487" y="0"/>
                </a:cxn>
                <a:cxn ang="0">
                  <a:pos x="621" y="0"/>
                </a:cxn>
                <a:cxn ang="0">
                  <a:pos x="646" y="5"/>
                </a:cxn>
                <a:cxn ang="0">
                  <a:pos x="669" y="17"/>
                </a:cxn>
                <a:cxn ang="0">
                  <a:pos x="686" y="33"/>
                </a:cxn>
                <a:cxn ang="0">
                  <a:pos x="697" y="56"/>
                </a:cxn>
                <a:cxn ang="0">
                  <a:pos x="701" y="81"/>
                </a:cxn>
                <a:cxn ang="0">
                  <a:pos x="701" y="763"/>
                </a:cxn>
                <a:cxn ang="0">
                  <a:pos x="697" y="788"/>
                </a:cxn>
                <a:cxn ang="0">
                  <a:pos x="686" y="811"/>
                </a:cxn>
                <a:cxn ang="0">
                  <a:pos x="669" y="829"/>
                </a:cxn>
                <a:cxn ang="0">
                  <a:pos x="646" y="839"/>
                </a:cxn>
                <a:cxn ang="0">
                  <a:pos x="621" y="843"/>
                </a:cxn>
                <a:cxn ang="0">
                  <a:pos x="80" y="843"/>
                </a:cxn>
                <a:cxn ang="0">
                  <a:pos x="55" y="839"/>
                </a:cxn>
                <a:cxn ang="0">
                  <a:pos x="33" y="829"/>
                </a:cxn>
                <a:cxn ang="0">
                  <a:pos x="15" y="811"/>
                </a:cxn>
                <a:cxn ang="0">
                  <a:pos x="4" y="788"/>
                </a:cxn>
                <a:cxn ang="0">
                  <a:pos x="0" y="763"/>
                </a:cxn>
                <a:cxn ang="0">
                  <a:pos x="0" y="81"/>
                </a:cxn>
                <a:cxn ang="0">
                  <a:pos x="4" y="56"/>
                </a:cxn>
                <a:cxn ang="0">
                  <a:pos x="15" y="33"/>
                </a:cxn>
                <a:cxn ang="0">
                  <a:pos x="33" y="17"/>
                </a:cxn>
                <a:cxn ang="0">
                  <a:pos x="55" y="5"/>
                </a:cxn>
                <a:cxn ang="0">
                  <a:pos x="80" y="0"/>
                </a:cxn>
              </a:cxnLst>
              <a:rect l="0" t="0" r="r" b="b"/>
              <a:pathLst>
                <a:path w="701" h="843">
                  <a:moveTo>
                    <a:pt x="80" y="0"/>
                  </a:moveTo>
                  <a:lnTo>
                    <a:pt x="214" y="0"/>
                  </a:lnTo>
                  <a:lnTo>
                    <a:pt x="214" y="57"/>
                  </a:lnTo>
                  <a:lnTo>
                    <a:pt x="80" y="57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57" y="81"/>
                  </a:lnTo>
                  <a:lnTo>
                    <a:pt x="57" y="763"/>
                  </a:lnTo>
                  <a:lnTo>
                    <a:pt x="60" y="775"/>
                  </a:lnTo>
                  <a:lnTo>
                    <a:pt x="68" y="784"/>
                  </a:lnTo>
                  <a:lnTo>
                    <a:pt x="80" y="787"/>
                  </a:lnTo>
                  <a:lnTo>
                    <a:pt x="621" y="787"/>
                  </a:lnTo>
                  <a:lnTo>
                    <a:pt x="633" y="784"/>
                  </a:lnTo>
                  <a:lnTo>
                    <a:pt x="642" y="775"/>
                  </a:lnTo>
                  <a:lnTo>
                    <a:pt x="645" y="763"/>
                  </a:lnTo>
                  <a:lnTo>
                    <a:pt x="645" y="81"/>
                  </a:lnTo>
                  <a:lnTo>
                    <a:pt x="642" y="69"/>
                  </a:lnTo>
                  <a:lnTo>
                    <a:pt x="633" y="60"/>
                  </a:lnTo>
                  <a:lnTo>
                    <a:pt x="621" y="57"/>
                  </a:lnTo>
                  <a:lnTo>
                    <a:pt x="487" y="57"/>
                  </a:lnTo>
                  <a:lnTo>
                    <a:pt x="487" y="0"/>
                  </a:lnTo>
                  <a:lnTo>
                    <a:pt x="621" y="0"/>
                  </a:lnTo>
                  <a:lnTo>
                    <a:pt x="646" y="5"/>
                  </a:lnTo>
                  <a:lnTo>
                    <a:pt x="669" y="17"/>
                  </a:lnTo>
                  <a:lnTo>
                    <a:pt x="686" y="33"/>
                  </a:lnTo>
                  <a:lnTo>
                    <a:pt x="697" y="56"/>
                  </a:lnTo>
                  <a:lnTo>
                    <a:pt x="701" y="81"/>
                  </a:lnTo>
                  <a:lnTo>
                    <a:pt x="701" y="763"/>
                  </a:lnTo>
                  <a:lnTo>
                    <a:pt x="697" y="788"/>
                  </a:lnTo>
                  <a:lnTo>
                    <a:pt x="686" y="811"/>
                  </a:lnTo>
                  <a:lnTo>
                    <a:pt x="669" y="829"/>
                  </a:lnTo>
                  <a:lnTo>
                    <a:pt x="646" y="839"/>
                  </a:lnTo>
                  <a:lnTo>
                    <a:pt x="621" y="843"/>
                  </a:lnTo>
                  <a:lnTo>
                    <a:pt x="80" y="843"/>
                  </a:lnTo>
                  <a:lnTo>
                    <a:pt x="55" y="839"/>
                  </a:lnTo>
                  <a:lnTo>
                    <a:pt x="33" y="829"/>
                  </a:lnTo>
                  <a:lnTo>
                    <a:pt x="15" y="811"/>
                  </a:lnTo>
                  <a:lnTo>
                    <a:pt x="4" y="788"/>
                  </a:lnTo>
                  <a:lnTo>
                    <a:pt x="0" y="763"/>
                  </a:lnTo>
                  <a:lnTo>
                    <a:pt x="0" y="81"/>
                  </a:lnTo>
                  <a:lnTo>
                    <a:pt x="4" y="56"/>
                  </a:lnTo>
                  <a:lnTo>
                    <a:pt x="15" y="33"/>
                  </a:lnTo>
                  <a:lnTo>
                    <a:pt x="33" y="17"/>
                  </a:lnTo>
                  <a:lnTo>
                    <a:pt x="55" y="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36" name="Circle: Hollow 4"/>
            <p:cNvSpPr/>
            <p:nvPr/>
          </p:nvSpPr>
          <p:spPr>
            <a:xfrm>
              <a:off x="5580471" y="3592073"/>
              <a:ext cx="139990" cy="13999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37" name="Circle: Hollow 91"/>
            <p:cNvSpPr/>
            <p:nvPr/>
          </p:nvSpPr>
          <p:spPr>
            <a:xfrm>
              <a:off x="5580471" y="3912097"/>
              <a:ext cx="139990" cy="13999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38" name="Circle: Hollow 92"/>
            <p:cNvSpPr/>
            <p:nvPr/>
          </p:nvSpPr>
          <p:spPr>
            <a:xfrm>
              <a:off x="5580471" y="4072108"/>
              <a:ext cx="139990" cy="13999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580471" y="3752085"/>
              <a:ext cx="139990" cy="139990"/>
              <a:chOff x="5580471" y="3752085"/>
              <a:chExt cx="139990" cy="139990"/>
            </a:xfrm>
          </p:grpSpPr>
          <p:sp>
            <p:nvSpPr>
              <p:cNvPr id="40" name="Circle: Hollow 93"/>
              <p:cNvSpPr/>
              <p:nvPr/>
            </p:nvSpPr>
            <p:spPr>
              <a:xfrm>
                <a:off x="5580471" y="3752085"/>
                <a:ext cx="139990" cy="13999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605540" y="3776740"/>
                <a:ext cx="89355" cy="89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465609" y="4469101"/>
            <a:ext cx="92808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#1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042" y="5331624"/>
            <a:ext cx="240445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YOUGOV IS NAMED THE MOST QUOTED </a:t>
            </a:r>
            <a:r>
              <a:rPr lang="en-US" sz="13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SOURCES</a:t>
            </a:r>
            <a:endParaRPr lang="en-US" sz="1300" b="1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80492" y="4469101"/>
            <a:ext cx="244255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&gt;</a:t>
            </a:r>
            <a:r>
              <a:rPr lang="en-US" sz="60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2500</a:t>
            </a:r>
            <a:endParaRPr lang="en-US" sz="6000" b="1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63408" y="5303045"/>
            <a:ext cx="306300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NUMBER OF POLITICAL, CULTURAL, COMMERCIAL CLIENTS SERVED IN </a:t>
            </a:r>
            <a:r>
              <a:rPr lang="en-US" sz="13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FY16</a:t>
            </a:r>
            <a:endParaRPr lang="en-US" sz="1300" b="1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17962" y="4442953"/>
            <a:ext cx="92808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38</a:t>
            </a:r>
            <a:endParaRPr lang="en-US" sz="6000" b="1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17962" y="5304508"/>
            <a:ext cx="169960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NUMBER OF YOUGOV PANELS WORLDWIDE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294023" y="4455919"/>
            <a:ext cx="92808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21</a:t>
            </a:r>
            <a:endParaRPr lang="en-US" sz="6000" b="1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41110" y="5286955"/>
            <a:ext cx="236635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YOUGOV GLOBAL RANKING IN AMA GOLD REPORT</a:t>
            </a:r>
          </a:p>
        </p:txBody>
      </p:sp>
      <p:sp>
        <p:nvSpPr>
          <p:cNvPr id="54" name="Freeform 186"/>
          <p:cNvSpPr>
            <a:spLocks noEditPoints="1"/>
          </p:cNvSpPr>
          <p:nvPr/>
        </p:nvSpPr>
        <p:spPr bwMode="auto">
          <a:xfrm>
            <a:off x="8246475" y="4801431"/>
            <a:ext cx="504236" cy="424469"/>
          </a:xfrm>
          <a:custGeom>
            <a:avLst/>
            <a:gdLst>
              <a:gd name="T0" fmla="*/ 91 w 150"/>
              <a:gd name="T1" fmla="*/ 22 h 126"/>
              <a:gd name="T2" fmla="*/ 103 w 150"/>
              <a:gd name="T3" fmla="*/ 42 h 126"/>
              <a:gd name="T4" fmla="*/ 113 w 150"/>
              <a:gd name="T5" fmla="*/ 44 h 126"/>
              <a:gd name="T6" fmla="*/ 135 w 150"/>
              <a:gd name="T7" fmla="*/ 22 h 126"/>
              <a:gd name="T8" fmla="*/ 113 w 150"/>
              <a:gd name="T9" fmla="*/ 0 h 126"/>
              <a:gd name="T10" fmla="*/ 91 w 150"/>
              <a:gd name="T11" fmla="*/ 22 h 126"/>
              <a:gd name="T12" fmla="*/ 76 w 150"/>
              <a:gd name="T13" fmla="*/ 67 h 126"/>
              <a:gd name="T14" fmla="*/ 98 w 150"/>
              <a:gd name="T15" fmla="*/ 45 h 126"/>
              <a:gd name="T16" fmla="*/ 76 w 150"/>
              <a:gd name="T17" fmla="*/ 23 h 126"/>
              <a:gd name="T18" fmla="*/ 54 w 150"/>
              <a:gd name="T19" fmla="*/ 45 h 126"/>
              <a:gd name="T20" fmla="*/ 76 w 150"/>
              <a:gd name="T21" fmla="*/ 67 h 126"/>
              <a:gd name="T22" fmla="*/ 85 w 150"/>
              <a:gd name="T23" fmla="*/ 68 h 126"/>
              <a:gd name="T24" fmla="*/ 67 w 150"/>
              <a:gd name="T25" fmla="*/ 68 h 126"/>
              <a:gd name="T26" fmla="*/ 39 w 150"/>
              <a:gd name="T27" fmla="*/ 97 h 126"/>
              <a:gd name="T28" fmla="*/ 39 w 150"/>
              <a:gd name="T29" fmla="*/ 119 h 126"/>
              <a:gd name="T30" fmla="*/ 39 w 150"/>
              <a:gd name="T31" fmla="*/ 120 h 126"/>
              <a:gd name="T32" fmla="*/ 40 w 150"/>
              <a:gd name="T33" fmla="*/ 120 h 126"/>
              <a:gd name="T34" fmla="*/ 79 w 150"/>
              <a:gd name="T35" fmla="*/ 126 h 126"/>
              <a:gd name="T36" fmla="*/ 112 w 150"/>
              <a:gd name="T37" fmla="*/ 120 h 126"/>
              <a:gd name="T38" fmla="*/ 113 w 150"/>
              <a:gd name="T39" fmla="*/ 119 h 126"/>
              <a:gd name="T40" fmla="*/ 114 w 150"/>
              <a:gd name="T41" fmla="*/ 119 h 126"/>
              <a:gd name="T42" fmla="*/ 114 w 150"/>
              <a:gd name="T43" fmla="*/ 97 h 126"/>
              <a:gd name="T44" fmla="*/ 85 w 150"/>
              <a:gd name="T45" fmla="*/ 68 h 126"/>
              <a:gd name="T46" fmla="*/ 122 w 150"/>
              <a:gd name="T47" fmla="*/ 46 h 126"/>
              <a:gd name="T48" fmla="*/ 103 w 150"/>
              <a:gd name="T49" fmla="*/ 46 h 126"/>
              <a:gd name="T50" fmla="*/ 95 w 150"/>
              <a:gd name="T51" fmla="*/ 65 h 126"/>
              <a:gd name="T52" fmla="*/ 119 w 150"/>
              <a:gd name="T53" fmla="*/ 97 h 126"/>
              <a:gd name="T54" fmla="*/ 119 w 150"/>
              <a:gd name="T55" fmla="*/ 104 h 126"/>
              <a:gd name="T56" fmla="*/ 148 w 150"/>
              <a:gd name="T57" fmla="*/ 97 h 126"/>
              <a:gd name="T58" fmla="*/ 150 w 150"/>
              <a:gd name="T59" fmla="*/ 97 h 126"/>
              <a:gd name="T60" fmla="*/ 150 w 150"/>
              <a:gd name="T61" fmla="*/ 97 h 126"/>
              <a:gd name="T62" fmla="*/ 150 w 150"/>
              <a:gd name="T63" fmla="*/ 74 h 126"/>
              <a:gd name="T64" fmla="*/ 122 w 150"/>
              <a:gd name="T65" fmla="*/ 46 h 126"/>
              <a:gd name="T66" fmla="*/ 38 w 150"/>
              <a:gd name="T67" fmla="*/ 44 h 126"/>
              <a:gd name="T68" fmla="*/ 49 w 150"/>
              <a:gd name="T69" fmla="*/ 41 h 126"/>
              <a:gd name="T70" fmla="*/ 60 w 150"/>
              <a:gd name="T71" fmla="*/ 24 h 126"/>
              <a:gd name="T72" fmla="*/ 60 w 150"/>
              <a:gd name="T73" fmla="*/ 22 h 126"/>
              <a:gd name="T74" fmla="*/ 38 w 150"/>
              <a:gd name="T75" fmla="*/ 0 h 126"/>
              <a:gd name="T76" fmla="*/ 16 w 150"/>
              <a:gd name="T77" fmla="*/ 22 h 126"/>
              <a:gd name="T78" fmla="*/ 38 w 150"/>
              <a:gd name="T79" fmla="*/ 44 h 126"/>
              <a:gd name="T80" fmla="*/ 57 w 150"/>
              <a:gd name="T81" fmla="*/ 65 h 126"/>
              <a:gd name="T82" fmla="*/ 49 w 150"/>
              <a:gd name="T83" fmla="*/ 46 h 126"/>
              <a:gd name="T84" fmla="*/ 47 w 150"/>
              <a:gd name="T85" fmla="*/ 46 h 126"/>
              <a:gd name="T86" fmla="*/ 28 w 150"/>
              <a:gd name="T87" fmla="*/ 46 h 126"/>
              <a:gd name="T88" fmla="*/ 0 w 150"/>
              <a:gd name="T89" fmla="*/ 74 h 126"/>
              <a:gd name="T90" fmla="*/ 0 w 150"/>
              <a:gd name="T91" fmla="*/ 97 h 126"/>
              <a:gd name="T92" fmla="*/ 0 w 150"/>
              <a:gd name="T93" fmla="*/ 97 h 126"/>
              <a:gd name="T94" fmla="*/ 2 w 150"/>
              <a:gd name="T95" fmla="*/ 98 h 126"/>
              <a:gd name="T96" fmla="*/ 33 w 150"/>
              <a:gd name="T97" fmla="*/ 103 h 126"/>
              <a:gd name="T98" fmla="*/ 33 w 150"/>
              <a:gd name="T99" fmla="*/ 97 h 126"/>
              <a:gd name="T100" fmla="*/ 57 w 150"/>
              <a:gd name="T101" fmla="*/ 65 h 126"/>
              <a:gd name="T102" fmla="*/ 57 w 150"/>
              <a:gd name="T103" fmla="*/ 65 h 126"/>
              <a:gd name="T104" fmla="*/ 57 w 150"/>
              <a:gd name="T105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26">
                <a:moveTo>
                  <a:pt x="91" y="22"/>
                </a:moveTo>
                <a:cubicBezTo>
                  <a:pt x="97" y="26"/>
                  <a:pt x="102" y="34"/>
                  <a:pt x="103" y="42"/>
                </a:cubicBezTo>
                <a:cubicBezTo>
                  <a:pt x="106" y="43"/>
                  <a:pt x="109" y="44"/>
                  <a:pt x="113" y="44"/>
                </a:cubicBezTo>
                <a:cubicBezTo>
                  <a:pt x="125" y="44"/>
                  <a:pt x="135" y="34"/>
                  <a:pt x="135" y="22"/>
                </a:cubicBezTo>
                <a:cubicBezTo>
                  <a:pt x="135" y="10"/>
                  <a:pt x="125" y="0"/>
                  <a:pt x="113" y="0"/>
                </a:cubicBezTo>
                <a:cubicBezTo>
                  <a:pt x="101" y="0"/>
                  <a:pt x="91" y="10"/>
                  <a:pt x="91" y="22"/>
                </a:cubicBezTo>
                <a:close/>
                <a:moveTo>
                  <a:pt x="76" y="67"/>
                </a:moveTo>
                <a:cubicBezTo>
                  <a:pt x="88" y="67"/>
                  <a:pt x="98" y="57"/>
                  <a:pt x="98" y="45"/>
                </a:cubicBezTo>
                <a:cubicBezTo>
                  <a:pt x="98" y="33"/>
                  <a:pt x="88" y="23"/>
                  <a:pt x="76" y="23"/>
                </a:cubicBezTo>
                <a:cubicBezTo>
                  <a:pt x="64" y="23"/>
                  <a:pt x="54" y="33"/>
                  <a:pt x="54" y="45"/>
                </a:cubicBezTo>
                <a:cubicBezTo>
                  <a:pt x="54" y="57"/>
                  <a:pt x="64" y="67"/>
                  <a:pt x="76" y="67"/>
                </a:cubicBezTo>
                <a:close/>
                <a:moveTo>
                  <a:pt x="85" y="68"/>
                </a:moveTo>
                <a:cubicBezTo>
                  <a:pt x="67" y="68"/>
                  <a:pt x="67" y="68"/>
                  <a:pt x="67" y="68"/>
                </a:cubicBezTo>
                <a:cubicBezTo>
                  <a:pt x="51" y="68"/>
                  <a:pt x="39" y="81"/>
                  <a:pt x="39" y="97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5" y="125"/>
                  <a:pt x="68" y="126"/>
                  <a:pt x="79" y="126"/>
                </a:cubicBezTo>
                <a:cubicBezTo>
                  <a:pt x="99" y="126"/>
                  <a:pt x="111" y="120"/>
                  <a:pt x="112" y="12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81"/>
                  <a:pt x="101" y="68"/>
                  <a:pt x="85" y="68"/>
                </a:cubicBezTo>
                <a:close/>
                <a:moveTo>
                  <a:pt x="122" y="46"/>
                </a:moveTo>
                <a:cubicBezTo>
                  <a:pt x="103" y="46"/>
                  <a:pt x="103" y="46"/>
                  <a:pt x="103" y="46"/>
                </a:cubicBezTo>
                <a:cubicBezTo>
                  <a:pt x="103" y="53"/>
                  <a:pt x="100" y="60"/>
                  <a:pt x="95" y="65"/>
                </a:cubicBezTo>
                <a:cubicBezTo>
                  <a:pt x="109" y="69"/>
                  <a:pt x="119" y="81"/>
                  <a:pt x="119" y="97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37" y="103"/>
                  <a:pt x="148" y="98"/>
                  <a:pt x="148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58"/>
                  <a:pt x="137" y="46"/>
                  <a:pt x="122" y="46"/>
                </a:cubicBezTo>
                <a:close/>
                <a:moveTo>
                  <a:pt x="38" y="44"/>
                </a:moveTo>
                <a:cubicBezTo>
                  <a:pt x="42" y="44"/>
                  <a:pt x="46" y="43"/>
                  <a:pt x="49" y="41"/>
                </a:cubicBezTo>
                <a:cubicBezTo>
                  <a:pt x="50" y="34"/>
                  <a:pt x="54" y="28"/>
                  <a:pt x="60" y="24"/>
                </a:cubicBezTo>
                <a:cubicBezTo>
                  <a:pt x="60" y="23"/>
                  <a:pt x="60" y="23"/>
                  <a:pt x="60" y="22"/>
                </a:cubicBezTo>
                <a:cubicBezTo>
                  <a:pt x="60" y="10"/>
                  <a:pt x="50" y="0"/>
                  <a:pt x="38" y="0"/>
                </a:cubicBezTo>
                <a:cubicBezTo>
                  <a:pt x="25" y="0"/>
                  <a:pt x="16" y="10"/>
                  <a:pt x="16" y="22"/>
                </a:cubicBezTo>
                <a:cubicBezTo>
                  <a:pt x="16" y="34"/>
                  <a:pt x="25" y="44"/>
                  <a:pt x="38" y="44"/>
                </a:cubicBezTo>
                <a:close/>
                <a:moveTo>
                  <a:pt x="57" y="65"/>
                </a:moveTo>
                <a:cubicBezTo>
                  <a:pt x="52" y="60"/>
                  <a:pt x="49" y="53"/>
                  <a:pt x="49" y="46"/>
                </a:cubicBezTo>
                <a:cubicBezTo>
                  <a:pt x="48" y="46"/>
                  <a:pt x="48" y="46"/>
                  <a:pt x="47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13" y="46"/>
                  <a:pt x="0" y="58"/>
                  <a:pt x="0" y="7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98"/>
                  <a:pt x="2" y="98"/>
                  <a:pt x="2" y="98"/>
                </a:cubicBezTo>
                <a:cubicBezTo>
                  <a:pt x="14" y="101"/>
                  <a:pt x="24" y="103"/>
                  <a:pt x="33" y="103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1"/>
                  <a:pt x="44" y="69"/>
                  <a:pt x="57" y="65"/>
                </a:cubicBezTo>
                <a:close/>
                <a:moveTo>
                  <a:pt x="57" y="65"/>
                </a:moveTo>
                <a:cubicBezTo>
                  <a:pt x="57" y="65"/>
                  <a:pt x="57" y="65"/>
                  <a:pt x="57" y="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5" name="Freeform 207"/>
          <p:cNvSpPr>
            <a:spLocks noEditPoints="1"/>
          </p:cNvSpPr>
          <p:nvPr/>
        </p:nvSpPr>
        <p:spPr bwMode="auto">
          <a:xfrm>
            <a:off x="2105071" y="4573868"/>
            <a:ext cx="731923" cy="636836"/>
          </a:xfrm>
          <a:custGeom>
            <a:avLst/>
            <a:gdLst>
              <a:gd name="T0" fmla="*/ 70 w 140"/>
              <a:gd name="T1" fmla="*/ 0 h 122"/>
              <a:gd name="T2" fmla="*/ 0 w 140"/>
              <a:gd name="T3" fmla="*/ 55 h 122"/>
              <a:gd name="T4" fmla="*/ 19 w 140"/>
              <a:gd name="T5" fmla="*/ 93 h 122"/>
              <a:gd name="T6" fmla="*/ 9 w 140"/>
              <a:gd name="T7" fmla="*/ 122 h 122"/>
              <a:gd name="T8" fmla="*/ 44 w 140"/>
              <a:gd name="T9" fmla="*/ 106 h 122"/>
              <a:gd name="T10" fmla="*/ 70 w 140"/>
              <a:gd name="T11" fmla="*/ 110 h 122"/>
              <a:gd name="T12" fmla="*/ 140 w 140"/>
              <a:gd name="T13" fmla="*/ 55 h 122"/>
              <a:gd name="T14" fmla="*/ 70 w 140"/>
              <a:gd name="T15" fmla="*/ 0 h 122"/>
              <a:gd name="T16" fmla="*/ 70 w 140"/>
              <a:gd name="T17" fmla="*/ 0 h 122"/>
              <a:gd name="T18" fmla="*/ 70 w 140"/>
              <a:gd name="T1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122">
                <a:moveTo>
                  <a:pt x="70" y="0"/>
                </a:moveTo>
                <a:cubicBezTo>
                  <a:pt x="31" y="0"/>
                  <a:pt x="0" y="25"/>
                  <a:pt x="0" y="55"/>
                </a:cubicBezTo>
                <a:cubicBezTo>
                  <a:pt x="0" y="70"/>
                  <a:pt x="7" y="83"/>
                  <a:pt x="19" y="93"/>
                </a:cubicBezTo>
                <a:cubicBezTo>
                  <a:pt x="18" y="102"/>
                  <a:pt x="16" y="115"/>
                  <a:pt x="9" y="122"/>
                </a:cubicBezTo>
                <a:cubicBezTo>
                  <a:pt x="23" y="122"/>
                  <a:pt x="36" y="113"/>
                  <a:pt x="44" y="106"/>
                </a:cubicBezTo>
                <a:cubicBezTo>
                  <a:pt x="52" y="109"/>
                  <a:pt x="61" y="110"/>
                  <a:pt x="70" y="110"/>
                </a:cubicBezTo>
                <a:cubicBezTo>
                  <a:pt x="109" y="110"/>
                  <a:pt x="140" y="86"/>
                  <a:pt x="140" y="55"/>
                </a:cubicBezTo>
                <a:cubicBezTo>
                  <a:pt x="140" y="25"/>
                  <a:pt x="109" y="0"/>
                  <a:pt x="70" y="0"/>
                </a:cubicBezTo>
                <a:close/>
                <a:moveTo>
                  <a:pt x="70" y="0"/>
                </a:moveTo>
                <a:cubicBezTo>
                  <a:pt x="70" y="0"/>
                  <a:pt x="70" y="0"/>
                  <a:pt x="70" y="0"/>
                </a:cubicBezTo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rebuchet MS" charset="0"/>
              <a:ea typeface="Trebuchet MS" charset="0"/>
              <a:cs typeface="Trebuchet MS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826682" y="4636174"/>
            <a:ext cx="674388" cy="554198"/>
            <a:chOff x="-242888" y="3678238"/>
            <a:chExt cx="481013" cy="395288"/>
          </a:xfrm>
          <a:solidFill>
            <a:schemeClr val="bg1"/>
          </a:solidFill>
        </p:grpSpPr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-242888" y="3706813"/>
              <a:ext cx="419101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88900" y="3678238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sp>
        <p:nvSpPr>
          <p:cNvPr id="59" name="Star: 5 Points 2"/>
          <p:cNvSpPr/>
          <p:nvPr/>
        </p:nvSpPr>
        <p:spPr>
          <a:xfrm>
            <a:off x="10955750" y="4560460"/>
            <a:ext cx="685800" cy="685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Elefanter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(212)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Elefanter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(138), 2018 (74)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Krokodiller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(153)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Krokodiller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(100), 2018 (53)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Papegøjer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(297)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Hvilke vilde dyr har du set i shows på ferierejser i udlandet? Du kan markere flere svar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(1714)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Papegøjer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(193), 2018 (104)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Pingviner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(85)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Pingviner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(48), 2018 (37)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Rovfugle, f.eks. ørne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(284)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Rovfugle, f.eks. ørne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(180), 2018 (103)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Slanger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(194)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Slanger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(127), 2018 (68)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Søløver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(307)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Søløver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(188), 2018 (119)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Sæler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(147)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Hvilke vilde dyr har du set i shows på ferierejser i udlandet? Du kan markere flere svar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(1714)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Sæler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(93), 2018 (54)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Hvalrosser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(54)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Hvalrosser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(34), 2018 (20)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Tigre/løver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(111)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Tigre/løver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(74), 2018 (38)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Andre dyr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(38)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Andre dyr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(23), 2018 (15)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aber,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(138)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aber,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(138)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aber,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(89), 2018 (49)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Hvilke vilde dyr har du set i shows på ferierejser i udlandet? Du kan markere flere svar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(982), 2018 (732)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aber,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(89), 2018 (49)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bjørne,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(32)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bjørne,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(32)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bjørne,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(17), 2018 (15)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bjørne,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(17), 2018 (15)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delfiner,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(357)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delfiner,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(357)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delfiner,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(237), 2018 (120)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delfiner,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(237), 2018 (120)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spækhuggere,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(162)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Hvilke vilde dyr har du set i shows på ferierejser i udlandet? Du kan markere flere svar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(982), 2018 (732)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spækhuggere,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(162)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spækhuggere,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(106), 2018 (56)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spækhuggere,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(106), 2018 (56)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elefanter,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(166)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elefanter,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(166)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elefanter,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(118), 2018 (49)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elefanter,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(118), 2018 (49)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krokodiller,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(112)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krokodiller,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(112)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krokodiller,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(78), 2018 (34)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Hvornår har du senest set shows med følgende vilde dyr på en ferierejse i udlandet?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krokodiller,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(78), 2018 (34)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papegøjer,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(212)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papegøjer,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(212)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papegøjer,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(145), 2018 (66)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papegøjer,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(145), 2018 (66)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pingviner,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(67)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pingviner,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(67)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pingviner,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(40), 2018 (27)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pingviner,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(40), 2018 (27)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rovfugle, f.eks. ørne,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(227)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Aber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(169)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rovfugle, f.eks. ørne,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(227)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rovfugle, f.eks. ørne,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(151), 2018 (77)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rovfugle, f.eks. ørne,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(151), 2018 (77)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slanger,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(145)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slanger,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(145)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slanger,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(96), 2018 (49)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slanger,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(96), 2018 (49)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søløver,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(229)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søløver,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(229)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søløver,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(148), 2018 (81)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Aber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- 2014 (106), 2018 (63)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søløver,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(148), 2018 (81)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sæler,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(116)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sæler,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(116)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sæler,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(74), 2018 (42)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sæler,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(74), 2018 (42)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hvalrosser,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(36)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hvalrosser,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(36)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hvalrosser,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(24), 2018 (12)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hvalrosser,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(24), 2018 (12)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tigre/løver,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(83)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Bjørne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(49)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tigre/løver,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(83)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tigre/løver,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(60), 2018 (23)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tigre/løver,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(60), 2018 (23)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andre dyr,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(26)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andre dyr,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(26)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andre dyr, inden for de seneste 10 år?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(16), 2018 (10)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I hvilke(t) land(e) har du set shows med andre dyr, inden for de seneste 10 år? (continued 2)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Base: Har set show med det vilde dyr på ferierejse i udlandet inden for de seneste 10 år - 2014 (16), 2018 (10)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Hvilke shows med vilde dyr synes du er henholdsvis acceptabelt eller uacceptabelt?  Shows med…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Aber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(1736)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World Animal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800" y="5652000"/>
            <a:ext cx="105156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Aber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800" y="1476000"/>
          <a:ext cx="105156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800" y="6048000"/>
            <a:ext cx="10515600" cy="252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900" b="0" i="0">
                <a:latin typeface="Trebuchet MS"/>
              </a:rPr>
              <a:t>Base - 2014 (1004), 2018 (732)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YouGov Content">
  <a:themeElements>
    <a:clrScheme name="YouGov_11_20 3">
      <a:dk1>
        <a:srgbClr val="000000"/>
      </a:dk1>
      <a:lt1>
        <a:srgbClr val="FFFFFF"/>
      </a:lt1>
      <a:dk2>
        <a:srgbClr val="332C41"/>
      </a:dk2>
      <a:lt2>
        <a:srgbClr val="D8D3E3"/>
      </a:lt2>
      <a:accent1>
        <a:srgbClr val="F3493E"/>
      </a:accent1>
      <a:accent2>
        <a:srgbClr val="02C8C5"/>
      </a:accent2>
      <a:accent3>
        <a:srgbClr val="AE61C3"/>
      </a:accent3>
      <a:accent4>
        <a:srgbClr val="9078D7"/>
      </a:accent4>
      <a:accent5>
        <a:srgbClr val="DC4C81"/>
      </a:accent5>
      <a:accent6>
        <a:srgbClr val="93D949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ouGov_template" id="{F9630449-FBA2-494F-81C2-932C35761B8C}" vid="{91E6C73E-63E4-4F2D-8962-BD0B642DBE0C}"/>
    </a:ext>
  </a:extLst>
</a:theme>
</file>

<file path=ppt/theme/theme2.xml><?xml version="1.0" encoding="utf-8"?>
<a:theme xmlns:a="http://schemas.openxmlformats.org/drawingml/2006/main" name="Office Theme">
  <a:themeElements>
    <a:clrScheme name="YouGov Colors">
      <a:dk1>
        <a:srgbClr val="4D4C4D"/>
      </a:dk1>
      <a:lt1>
        <a:srgbClr val="B4B5B4"/>
      </a:lt1>
      <a:dk2>
        <a:srgbClr val="DA2C2D"/>
      </a:dk2>
      <a:lt2>
        <a:srgbClr val="B3B5B3"/>
      </a:lt2>
      <a:accent1>
        <a:srgbClr val="EC4079"/>
      </a:accent1>
      <a:accent2>
        <a:srgbClr val="9575CD"/>
      </a:accent2>
      <a:accent3>
        <a:srgbClr val="00BFA5"/>
      </a:accent3>
      <a:accent4>
        <a:srgbClr val="FFB74D"/>
      </a:accent4>
      <a:accent5>
        <a:srgbClr val="8797EB"/>
      </a:accent5>
      <a:accent6>
        <a:srgbClr val="B2E27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7A1599AC53384B97EB931C24CC4AB4" ma:contentTypeVersion="1" ma:contentTypeDescription="Create a new document." ma:contentTypeScope="" ma:versionID="7f81f14131355428de9199caf6baa81a">
  <xsd:schema xmlns:xsd="http://www.w3.org/2001/XMLSchema" xmlns:xs="http://www.w3.org/2001/XMLSchema" xmlns:p="http://schemas.microsoft.com/office/2006/metadata/properties" xmlns:ns2="20cfda1a-b763-42a0-84d2-64fd086343ce" targetNamespace="http://schemas.microsoft.com/office/2006/metadata/properties" ma:root="true" ma:fieldsID="f860875c16d967cc8835fcfbed9c4936" ns2:_="">
    <xsd:import namespace="20cfda1a-b763-42a0-84d2-64fd086343c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fda1a-b763-42a0-84d2-64fd086343c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C57EEC-1AC2-439B-AAFE-A3763EED91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21D4F9-EF76-4A3C-B9E0-85A74A9E3B4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813FA47-2EC8-4E92-9664-E32057D0D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cfda1a-b763-42a0-84d2-64fd08634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YouGov_template[2]</Template>
  <TotalTime>5328</TotalTime>
  <Words>5147</Words>
  <Application>Microsoft Office PowerPoint</Application>
  <PresentationFormat>Widescreen</PresentationFormat>
  <Paragraphs>616</Paragraphs>
  <Slides>146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4" baseType="lpstr">
      <vt:lpstr>Arial</vt:lpstr>
      <vt:lpstr>Calibri</vt:lpstr>
      <vt:lpstr>Raleway</vt:lpstr>
      <vt:lpstr>Roboto</vt:lpstr>
      <vt:lpstr>Roboto light</vt:lpstr>
      <vt:lpstr>Times New Roman</vt:lpstr>
      <vt:lpstr>Trebuchet MS</vt:lpstr>
      <vt:lpstr>YouGov Content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World Animal Protection</vt:lpstr>
      <vt:lpstr>Om YouGov</vt:lpstr>
      <vt:lpstr>er en international data- og markeds-analysekoncern</vt:lpstr>
      <vt:lpstr>Vi forbinder alle data i vores database – The  YouGov Cube</vt:lpstr>
      <vt:lpstr>YouGovs paneler</vt:lpstr>
      <vt:lpstr>Statistisk usikkerhed</vt:lpstr>
      <vt:lpstr>Kontakt os</vt:lpstr>
      <vt:lpstr>YouGov by the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Jessop</dc:creator>
  <cp:lastModifiedBy>Simon Larsen</cp:lastModifiedBy>
  <cp:revision>106</cp:revision>
  <dcterms:created xsi:type="dcterms:W3CDTF">2017-10-11T14:50:07Z</dcterms:created>
  <dcterms:modified xsi:type="dcterms:W3CDTF">2018-05-15T11:21:01Z</dcterms:modified>
</cp:coreProperties>
</file>